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D16BD-A9D5-413E-B283-BFBF698D1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0A4527-8A3C-4097-8C23-CBA9BC39D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852DEC-B2A7-4184-885D-50C91D54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B5190-EDDA-420A-AB00-412F0C80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89BD56-98EB-4ACC-AA06-1B7B5B75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03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A0792-B384-4183-AF22-6BEBED30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AC9057-08C3-43E5-85D2-47FFA0DC6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8422C-9330-4863-B3FC-E6D4AE2D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75F068-2FF0-47E8-AB3E-CE5EF5953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4E539-14AD-4AA8-B666-744D9F94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0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F212DE-F5C1-4FE2-A054-8D45686D6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611E0D-3B47-4DAC-90B6-8F35D81A5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E7E39-4334-41AE-B9F9-C2A40153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11B86-9563-478D-BE0C-4487004C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A19D5-1634-4B44-ABAE-ABEEA9ECF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779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387D7-C4FD-4E60-A7A8-F88258E8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A96146-C5E9-43DC-9447-BA38CFEE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130C6B-527A-42C3-9336-5E1154BF4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602C2-9391-4CF6-B259-F100ED6B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7B6FF-EF8E-4C3B-ACA3-B3FBB7C7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21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F4ADE-000C-46CD-89FD-03BBC47A4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EEE15-EF80-4EFF-8F9C-6549EDB0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DDCBA-8502-4980-9805-E5B6AE15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604845-1643-4C2C-A7DA-02C6C899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F91903-291E-4941-AA82-319DA315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2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0C548-8A12-401C-87E8-D42800C6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4F8C6-BEFA-4F83-94F4-127AAE93E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0A39E-3D4D-48BC-BE80-AA9ECE7D7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1CE8A-A816-43CD-BEFF-A5F4E3E0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5E2C9-9B13-42BD-837A-3894996C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668F94-899C-472A-905F-8E059FE5A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64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AC49D-FF5E-42F4-AD9C-12536345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C08B1-AE85-48A7-BDFB-044E8E6E6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AF84D5-8587-4CAC-BAAE-4D7065596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91ABEC-C155-45D9-B866-B57FC2145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456D8-2F55-440D-934D-C81579EA9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1A37D2-CBEA-4151-8318-7EBEA1EE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226EE3-BC22-40EE-B9B2-E0470833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3B0C9C-37BF-4BD8-86CA-91EA2F9F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22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9C89-008F-464A-8951-CE9BAB21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1EF30-44E6-4A03-91EF-AA8C3869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200207-3071-4260-BA51-2D2E65B6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4C9D73-CA7C-4C97-B6C9-54F0250D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382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ED018-4A60-4261-BEC2-50B4EA74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E84E31E-EFCA-4BE3-93B2-8FF73A41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5FDAF-5BD4-4582-89D8-53BAEF87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5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147A3-DC0D-4FE4-A58E-FCC7FA52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D9F08-7EFA-4B70-AB20-A86369F71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6B167-78E8-4B07-B3C7-922591C40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C11871-BC6D-489B-8408-07A769AA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AC318-54FF-495E-9976-6933AE0B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AE769-B91B-4F86-ADF7-36830D5D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584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55613-B7F8-4E2C-ADCA-F20C9599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8AE8FC-8D47-4DA5-943B-9D17B2F98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5AEBF5-08E4-49E0-91EA-A88C67FB5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11303C-15E6-42B3-AB92-0ABE7BCD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701B2-2FEF-492E-ABC7-1D6C2C47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D69CF3-0D46-4377-9086-F1F4EF31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04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011052-090F-4FF4-804E-23FD0ADA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A18142-6715-4630-B35A-EB4A6688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99D42-3BA2-4E18-9CDF-DF25E1297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79CA5-A66B-431B-B267-358059D6E219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C2C638-1300-461D-9BBD-565BC0A98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06B9F-B017-4147-9519-D2AA7B650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1ACF2-C4FE-463B-BA38-F095246196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1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29C6B-AAD9-4F02-ACA0-00E3B206AEC7}"/>
              </a:ext>
            </a:extLst>
          </p:cNvPr>
          <p:cNvSpPr txBox="1"/>
          <p:nvPr/>
        </p:nvSpPr>
        <p:spPr>
          <a:xfrm>
            <a:off x="2220580" y="2705725"/>
            <a:ext cx="775084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/>
              <a:t>정류기 종합 테스트 프로그램 </a:t>
            </a:r>
            <a:endParaRPr lang="en-US" altLang="ko-KR" sz="4400" dirty="0"/>
          </a:p>
          <a:p>
            <a:pPr algn="ctr"/>
            <a:r>
              <a:rPr lang="ko-KR" altLang="en-US" sz="4400" dirty="0"/>
              <a:t>조작 메뉴얼</a:t>
            </a:r>
          </a:p>
        </p:txBody>
      </p:sp>
    </p:spTree>
    <p:extLst>
      <p:ext uri="{BB962C8B-B14F-4D97-AF65-F5344CB8AC3E}">
        <p14:creationId xmlns:p14="http://schemas.microsoft.com/office/powerpoint/2010/main" val="154019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BB373-68C1-408A-8875-904F760D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4" y="193515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230F-334E-4521-97FC-8B99164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55" y="3615507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658F9-C115-40B3-AB19-633A2AA0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66" y="3429000"/>
            <a:ext cx="4629899" cy="3091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9E0C4D-DF85-40D1-841B-0CBBEDCD8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6" t="68525"/>
          <a:stretch/>
        </p:blipFill>
        <p:spPr>
          <a:xfrm>
            <a:off x="173125" y="1613080"/>
            <a:ext cx="5876690" cy="144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9BC7-6C15-4D64-8B6D-A6B684AE825E}"/>
              </a:ext>
            </a:extLst>
          </p:cNvPr>
          <p:cNvSpPr txBox="1"/>
          <p:nvPr/>
        </p:nvSpPr>
        <p:spPr>
          <a:xfrm>
            <a:off x="249083" y="1152269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7. </a:t>
            </a:r>
            <a:r>
              <a:rPr lang="ko-KR" altLang="en-US" sz="1600" dirty="0"/>
              <a:t>보고서 저장 경로 설정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D9A3F-1650-42D8-9288-EAAE2EE518F6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3A87-70B0-4E43-B95F-66CB88744869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AD6059-09D2-4771-A705-415126B6FBD7}"/>
              </a:ext>
            </a:extLst>
          </p:cNvPr>
          <p:cNvSpPr/>
          <p:nvPr/>
        </p:nvSpPr>
        <p:spPr>
          <a:xfrm rot="5400000">
            <a:off x="2398841" y="3225654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25735-3AC2-4A83-BE37-DFC5E4305ADE}"/>
              </a:ext>
            </a:extLst>
          </p:cNvPr>
          <p:cNvSpPr/>
          <p:nvPr/>
        </p:nvSpPr>
        <p:spPr>
          <a:xfrm>
            <a:off x="8104413" y="4389518"/>
            <a:ext cx="1812435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9A9E5-83CB-438D-9F51-EE3637DECFCC}"/>
              </a:ext>
            </a:extLst>
          </p:cNvPr>
          <p:cNvSpPr/>
          <p:nvPr/>
        </p:nvSpPr>
        <p:spPr>
          <a:xfrm>
            <a:off x="1252596" y="4418462"/>
            <a:ext cx="926123" cy="2640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86F11F-5270-45AD-A06E-C0B3EC8173B4}"/>
              </a:ext>
            </a:extLst>
          </p:cNvPr>
          <p:cNvSpPr/>
          <p:nvPr/>
        </p:nvSpPr>
        <p:spPr>
          <a:xfrm>
            <a:off x="10445461" y="3028112"/>
            <a:ext cx="574040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7FE9C4-94ED-43D9-99AA-C7E900A7869F}"/>
              </a:ext>
            </a:extLst>
          </p:cNvPr>
          <p:cNvSpPr/>
          <p:nvPr/>
        </p:nvSpPr>
        <p:spPr>
          <a:xfrm>
            <a:off x="5314362" y="2504892"/>
            <a:ext cx="462280" cy="278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F6232-1991-45A6-B15E-117329E1B648}"/>
              </a:ext>
            </a:extLst>
          </p:cNvPr>
          <p:cNvSpPr txBox="1"/>
          <p:nvPr/>
        </p:nvSpPr>
        <p:spPr>
          <a:xfrm>
            <a:off x="6049815" y="2528701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7-1.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0FF43-AC0E-4CAB-B08C-62071AB037A5}"/>
              </a:ext>
            </a:extLst>
          </p:cNvPr>
          <p:cNvSpPr txBox="1"/>
          <p:nvPr/>
        </p:nvSpPr>
        <p:spPr>
          <a:xfrm>
            <a:off x="1252596" y="47519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7-2.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08370-835E-4811-939D-F0325E420787}"/>
              </a:ext>
            </a:extLst>
          </p:cNvPr>
          <p:cNvSpPr txBox="1"/>
          <p:nvPr/>
        </p:nvSpPr>
        <p:spPr>
          <a:xfrm>
            <a:off x="8051058" y="460692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7-3.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887D6-047B-49CD-8705-235EF00E5D79}"/>
              </a:ext>
            </a:extLst>
          </p:cNvPr>
          <p:cNvSpPr txBox="1"/>
          <p:nvPr/>
        </p:nvSpPr>
        <p:spPr>
          <a:xfrm>
            <a:off x="10396622" y="3273463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7-4.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20C5F17-1934-42D0-A0F0-3DAE0AAFF183}"/>
              </a:ext>
            </a:extLst>
          </p:cNvPr>
          <p:cNvSpPr/>
          <p:nvPr/>
        </p:nvSpPr>
        <p:spPr>
          <a:xfrm>
            <a:off x="5545502" y="4628859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A83383E-DBC7-492B-A1D2-2D5B20AF8D71}"/>
              </a:ext>
            </a:extLst>
          </p:cNvPr>
          <p:cNvSpPr/>
          <p:nvPr/>
        </p:nvSpPr>
        <p:spPr>
          <a:xfrm rot="16200000">
            <a:off x="9005290" y="3057114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88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904648-A98E-47CF-BAEF-D922375F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" y="2159293"/>
            <a:ext cx="6562649" cy="42554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FAE3D-B7CF-4C50-BAF0-9F62F8EBB13B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A10C3-D9E2-48E8-B9EF-B50582DBBC5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AC7AB-DC4B-453F-8D3A-55226C485661}"/>
              </a:ext>
            </a:extLst>
          </p:cNvPr>
          <p:cNvSpPr txBox="1"/>
          <p:nvPr/>
        </p:nvSpPr>
        <p:spPr>
          <a:xfrm>
            <a:off x="2893361" y="4706314"/>
            <a:ext cx="1685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>
                <a:solidFill>
                  <a:schemeClr val="bg1"/>
                </a:solidFill>
              </a:rPr>
              <a:t>기입 완료 예시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A9A13F-E6E6-42FC-97DF-A5943B07EDF2}"/>
              </a:ext>
            </a:extLst>
          </p:cNvPr>
          <p:cNvSpPr/>
          <p:nvPr/>
        </p:nvSpPr>
        <p:spPr>
          <a:xfrm>
            <a:off x="1370575" y="3014444"/>
            <a:ext cx="325602" cy="36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B8E1B6-8974-4122-B019-7A6EAF1E2BA4}"/>
              </a:ext>
            </a:extLst>
          </p:cNvPr>
          <p:cNvSpPr txBox="1"/>
          <p:nvPr/>
        </p:nvSpPr>
        <p:spPr>
          <a:xfrm>
            <a:off x="1750396" y="2982765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8. </a:t>
            </a:r>
            <a:r>
              <a:rPr lang="ko-KR" altLang="en-US" sz="1600" dirty="0">
                <a:solidFill>
                  <a:schemeClr val="bg1"/>
                </a:solidFill>
              </a:rPr>
              <a:t>저장 버튼 클릭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90B853-41A6-4C76-ADD9-89BFD76B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82" y="308991"/>
            <a:ext cx="6831689" cy="44299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43A07C-2BCA-4F9D-B537-907B7578425D}"/>
              </a:ext>
            </a:extLst>
          </p:cNvPr>
          <p:cNvSpPr/>
          <p:nvPr/>
        </p:nvSpPr>
        <p:spPr>
          <a:xfrm>
            <a:off x="6509634" y="1120925"/>
            <a:ext cx="1034166" cy="496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EA41287-301A-407F-8405-CB22C14DC172}"/>
              </a:ext>
            </a:extLst>
          </p:cNvPr>
          <p:cNvSpPr/>
          <p:nvPr/>
        </p:nvSpPr>
        <p:spPr>
          <a:xfrm rot="19492489">
            <a:off x="4750148" y="3508179"/>
            <a:ext cx="1423032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79C2D-F3E6-43DE-A4A1-7B61B70EF660}"/>
              </a:ext>
            </a:extLst>
          </p:cNvPr>
          <p:cNvSpPr txBox="1"/>
          <p:nvPr/>
        </p:nvSpPr>
        <p:spPr>
          <a:xfrm>
            <a:off x="7601261" y="1120925"/>
            <a:ext cx="825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9. </a:t>
            </a:r>
            <a:r>
              <a:rPr lang="ko-KR" altLang="en-US" sz="1600" dirty="0">
                <a:solidFill>
                  <a:schemeClr val="bg1"/>
                </a:solidFill>
              </a:rPr>
              <a:t>확인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08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pic>
        <p:nvPicPr>
          <p:cNvPr id="6" name="그림 5" descr="시계, 하얀색, 탑재, 걸린이(가) 표시된 사진&#10;&#10;자동 생성된 설명">
            <a:extLst>
              <a:ext uri="{FF2B5EF4-FFF2-40B4-BE49-F238E27FC236}">
                <a16:creationId xmlns:a16="http://schemas.microsoft.com/office/drawing/2014/main" id="{DFD1F2BF-B759-45F7-9C3B-BC14FB05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7" y="1444625"/>
            <a:ext cx="5291667" cy="3968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3842634" y="3107268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1482548" y="5745148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1. </a:t>
            </a:r>
            <a:r>
              <a:rPr lang="ko-KR" altLang="en-US" sz="2800" dirty="0"/>
              <a:t>메뉴버튼 누르기</a:t>
            </a:r>
            <a:endParaRPr lang="en-US" altLang="ko-KR" sz="2800" dirty="0"/>
          </a:p>
        </p:txBody>
      </p:sp>
      <p:pic>
        <p:nvPicPr>
          <p:cNvPr id="26" name="그림 25" descr="실내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68449253-48A4-4784-8194-8402467E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50" y="1444625"/>
            <a:ext cx="5291667" cy="3968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7239436" y="5745148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시스템 버튼 누르기</a:t>
            </a:r>
            <a:endParaRPr lang="en-US" altLang="ko-KR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32AE7-054A-456F-AD91-13642D28DA57}"/>
              </a:ext>
            </a:extLst>
          </p:cNvPr>
          <p:cNvSpPr/>
          <p:nvPr/>
        </p:nvSpPr>
        <p:spPr>
          <a:xfrm>
            <a:off x="6903334" y="3850218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273336" y="774298"/>
            <a:ext cx="30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파워미터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105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pic>
        <p:nvPicPr>
          <p:cNvPr id="7" name="그림 6" descr="실내, 모니터, 테이블, 컴퓨터이(가) 표시된 사진&#10;&#10;자동 생성된 설명">
            <a:extLst>
              <a:ext uri="{FF2B5EF4-FFF2-40B4-BE49-F238E27FC236}">
                <a16:creationId xmlns:a16="http://schemas.microsoft.com/office/drawing/2014/main" id="{B0550644-C1A4-4524-A3C4-AC3C58AC6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" y="1435529"/>
            <a:ext cx="5291667" cy="3968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 descr="실내, 모니터, 테이블, 앉아있는이(가) 표시된 사진&#10;&#10;자동 생성된 설명">
            <a:extLst>
              <a:ext uri="{FF2B5EF4-FFF2-40B4-BE49-F238E27FC236}">
                <a16:creationId xmlns:a16="http://schemas.microsoft.com/office/drawing/2014/main" id="{881246D7-9455-46E3-9C1B-EBCF5128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27" y="1435529"/>
            <a:ext cx="5291667" cy="3968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72F5-2184-45DD-886C-A1974D57FFB2}"/>
              </a:ext>
            </a:extLst>
          </p:cNvPr>
          <p:cNvSpPr txBox="1"/>
          <p:nvPr/>
        </p:nvSpPr>
        <p:spPr>
          <a:xfrm>
            <a:off x="818905" y="5745148"/>
            <a:ext cx="4554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3. Comm </a:t>
            </a:r>
            <a:r>
              <a:rPr lang="ko-KR" altLang="en-US" sz="2800" dirty="0"/>
              <a:t>설정 버튼 누르기</a:t>
            </a: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9ECC1-8F2D-4E46-A5C7-6F2D4BB04033}"/>
              </a:ext>
            </a:extLst>
          </p:cNvPr>
          <p:cNvSpPr txBox="1"/>
          <p:nvPr/>
        </p:nvSpPr>
        <p:spPr>
          <a:xfrm>
            <a:off x="7449430" y="5745148"/>
            <a:ext cx="3292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4. USB</a:t>
            </a:r>
            <a:r>
              <a:rPr lang="ko-KR" altLang="en-US" sz="2800" dirty="0"/>
              <a:t> 버튼 누르기</a:t>
            </a:r>
            <a:endParaRPr lang="en-US" altLang="ko-KR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640818-151F-4F2E-B4D7-65E425A8FCC1}"/>
              </a:ext>
            </a:extLst>
          </p:cNvPr>
          <p:cNvSpPr/>
          <p:nvPr/>
        </p:nvSpPr>
        <p:spPr>
          <a:xfrm>
            <a:off x="1668219" y="4059622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34DF12-1569-4D82-815D-6D418B98D2BA}"/>
              </a:ext>
            </a:extLst>
          </p:cNvPr>
          <p:cNvSpPr/>
          <p:nvPr/>
        </p:nvSpPr>
        <p:spPr>
          <a:xfrm>
            <a:off x="9652351" y="2522825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861979-7D1F-40D4-ABE2-77561BEFAAEE}"/>
              </a:ext>
            </a:extLst>
          </p:cNvPr>
          <p:cNvSpPr txBox="1"/>
          <p:nvPr/>
        </p:nvSpPr>
        <p:spPr>
          <a:xfrm>
            <a:off x="273336" y="774298"/>
            <a:ext cx="3086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</a:t>
            </a:r>
            <a:r>
              <a:rPr lang="ko-KR" altLang="en-US" sz="2000" dirty="0" err="1"/>
              <a:t>파워미터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619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실내, 모니터, 전자레인지, 오븐이(가) 표시된 사진&#10;&#10;자동 생성된 설명">
            <a:extLst>
              <a:ext uri="{FF2B5EF4-FFF2-40B4-BE49-F238E27FC236}">
                <a16:creationId xmlns:a16="http://schemas.microsoft.com/office/drawing/2014/main" id="{8440B076-EFCD-4D8F-ADDB-93ADE6389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33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 descr="실내, 모니터, 전자레인지, 오븐이(가) 표시된 사진&#10;&#10;자동 생성된 설명">
            <a:extLst>
              <a:ext uri="{FF2B5EF4-FFF2-40B4-BE49-F238E27FC236}">
                <a16:creationId xmlns:a16="http://schemas.microsoft.com/office/drawing/2014/main" id="{2C78A51C-225B-4FDD-B6AB-D19CEEC67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7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2712851" y="3749442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1482548" y="5745148"/>
            <a:ext cx="3227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1. </a:t>
            </a:r>
            <a:r>
              <a:rPr lang="ko-KR" altLang="en-US" sz="2800" dirty="0"/>
              <a:t>메뉴버튼 누르기</a:t>
            </a:r>
            <a:endParaRPr lang="en-US" altLang="ko-KR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6718463" y="5745148"/>
            <a:ext cx="475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우측</a:t>
            </a:r>
            <a:r>
              <a:rPr lang="en-US" altLang="ko-KR" sz="2800" dirty="0"/>
              <a:t> </a:t>
            </a:r>
            <a:r>
              <a:rPr lang="ko-KR" altLang="en-US" sz="2800" dirty="0"/>
              <a:t>방향버튼 </a:t>
            </a:r>
            <a:r>
              <a:rPr lang="en-US" altLang="ko-KR" sz="2800" dirty="0"/>
              <a:t>3</a:t>
            </a:r>
            <a:r>
              <a:rPr lang="ko-KR" altLang="en-US" sz="2800" dirty="0"/>
              <a:t>번 누르기</a:t>
            </a:r>
            <a:endParaRPr lang="en-US" altLang="ko-KR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32AE7-054A-456F-AD91-13642D28DA57}"/>
              </a:ext>
            </a:extLst>
          </p:cNvPr>
          <p:cNvSpPr/>
          <p:nvPr/>
        </p:nvSpPr>
        <p:spPr>
          <a:xfrm>
            <a:off x="10002559" y="3588575"/>
            <a:ext cx="279206" cy="592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458483" y="774298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(DMM)</a:t>
            </a:r>
          </a:p>
        </p:txBody>
      </p:sp>
    </p:spTree>
    <p:extLst>
      <p:ext uri="{BB962C8B-B14F-4D97-AF65-F5344CB8AC3E}">
        <p14:creationId xmlns:p14="http://schemas.microsoft.com/office/powerpoint/2010/main" val="135067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실내, 모니터, 전자레인지, 선반이(가) 표시된 사진&#10;&#10;자동 생성된 설명">
            <a:extLst>
              <a:ext uri="{FF2B5EF4-FFF2-40B4-BE49-F238E27FC236}">
                <a16:creationId xmlns:a16="http://schemas.microsoft.com/office/drawing/2014/main" id="{3839BA9B-2032-4C1D-9DA2-D7F4B886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261" y="1449000"/>
            <a:ext cx="5278084" cy="3958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 descr="실내, 모니터, 전자레인지, 다른이(가) 표시된 사진&#10;&#10;자동 생성된 설명">
            <a:extLst>
              <a:ext uri="{FF2B5EF4-FFF2-40B4-BE49-F238E27FC236}">
                <a16:creationId xmlns:a16="http://schemas.microsoft.com/office/drawing/2014/main" id="{609C9AE6-D0A2-4CF4-8487-BFE8EB62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0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3692834" y="3877494"/>
            <a:ext cx="430916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718717" y="5745148"/>
            <a:ext cx="4754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아래</a:t>
            </a:r>
            <a:r>
              <a:rPr lang="en-US" altLang="ko-KR" sz="2800" dirty="0"/>
              <a:t> </a:t>
            </a:r>
            <a:r>
              <a:rPr lang="ko-KR" altLang="en-US" sz="2800" dirty="0"/>
              <a:t>방향버튼 </a:t>
            </a:r>
            <a:r>
              <a:rPr lang="en-US" altLang="ko-KR" sz="2800" dirty="0"/>
              <a:t>2</a:t>
            </a:r>
            <a:r>
              <a:rPr lang="ko-KR" altLang="en-US" sz="2800" dirty="0"/>
              <a:t>번 누르기</a:t>
            </a:r>
            <a:endParaRPr lang="en-US" altLang="ko-KR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5956809" y="5500843"/>
            <a:ext cx="62921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4. USB-TMC</a:t>
            </a:r>
            <a:r>
              <a:rPr lang="ko-KR" altLang="en-US" sz="2400" dirty="0"/>
              <a:t>가 나온다면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엔터</a:t>
            </a:r>
            <a:r>
              <a:rPr lang="ko-KR" altLang="en-US" sz="2400" dirty="0"/>
              <a:t> 버튼 누르고</a:t>
            </a:r>
            <a:r>
              <a:rPr lang="en-US" altLang="ko-KR" sz="2400" dirty="0"/>
              <a:t>,</a:t>
            </a:r>
            <a:r>
              <a:rPr lang="ko-KR" altLang="en-US" sz="2400" dirty="0"/>
              <a:t> 파란 버튼 누르기</a:t>
            </a:r>
            <a:endParaRPr lang="en-US" altLang="ko-KR" sz="2400" dirty="0"/>
          </a:p>
          <a:p>
            <a:pPr algn="ctr"/>
            <a:r>
              <a:rPr lang="en-US" altLang="ko-KR" sz="2000" dirty="0"/>
              <a:t>(* USB-TMC</a:t>
            </a:r>
            <a:r>
              <a:rPr lang="ko-KR" altLang="en-US" sz="2000" dirty="0"/>
              <a:t>가 아니라면 </a:t>
            </a:r>
            <a:r>
              <a:rPr lang="ko-KR" altLang="en-US" sz="2000" dirty="0" err="1"/>
              <a:t>아래키</a:t>
            </a:r>
            <a:r>
              <a:rPr lang="ko-KR" altLang="en-US" sz="2000" dirty="0"/>
              <a:t> 한번 더 누르고 진행</a:t>
            </a:r>
            <a:r>
              <a:rPr lang="en-US" altLang="ko-KR" sz="2000" dirty="0"/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32AE7-054A-456F-AD91-13642D28DA57}"/>
              </a:ext>
            </a:extLst>
          </p:cNvPr>
          <p:cNvSpPr/>
          <p:nvPr/>
        </p:nvSpPr>
        <p:spPr>
          <a:xfrm>
            <a:off x="9893203" y="3459330"/>
            <a:ext cx="416482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458483" y="774298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(DMM)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B2B002-1695-43CA-BE6B-D43902C10E33}"/>
              </a:ext>
            </a:extLst>
          </p:cNvPr>
          <p:cNvSpPr/>
          <p:nvPr/>
        </p:nvSpPr>
        <p:spPr>
          <a:xfrm>
            <a:off x="9256847" y="3641136"/>
            <a:ext cx="416482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099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실내, 오븐, 전자레인지, 앉아있는이(가) 표시된 사진&#10;&#10;자동 생성된 설명">
            <a:extLst>
              <a:ext uri="{FF2B5EF4-FFF2-40B4-BE49-F238E27FC236}">
                <a16:creationId xmlns:a16="http://schemas.microsoft.com/office/drawing/2014/main" id="{2927C5F8-9053-426E-87FF-00C4E8CFA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31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1F51FD-3235-405F-B850-47300964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7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4440050" y="3088218"/>
            <a:ext cx="557399" cy="156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1351616" y="5745148"/>
            <a:ext cx="3489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2800" dirty="0"/>
              <a:t>Shift</a:t>
            </a:r>
            <a:r>
              <a:rPr lang="ko-KR" altLang="en-US" sz="2800" dirty="0"/>
              <a:t>버튼 누른 후</a:t>
            </a:r>
            <a:endParaRPr lang="en-US" altLang="ko-KR" sz="2800" dirty="0"/>
          </a:p>
          <a:p>
            <a:pPr algn="ctr"/>
            <a:r>
              <a:rPr lang="en-US" altLang="ko-KR" sz="2800" dirty="0"/>
              <a:t>OVP</a:t>
            </a:r>
            <a:r>
              <a:rPr lang="ko-KR" altLang="en-US" sz="2800" dirty="0"/>
              <a:t> 버튼 누르기</a:t>
            </a:r>
            <a:endParaRPr lang="en-US" altLang="ko-KR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32AE7-054A-456F-AD91-13642D28DA57}"/>
              </a:ext>
            </a:extLst>
          </p:cNvPr>
          <p:cNvSpPr/>
          <p:nvPr/>
        </p:nvSpPr>
        <p:spPr>
          <a:xfrm>
            <a:off x="9875430" y="3049059"/>
            <a:ext cx="199904" cy="23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5990031" y="5745148"/>
            <a:ext cx="62117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2. SYSTEM </a:t>
            </a:r>
            <a:r>
              <a:rPr lang="ko-KR" altLang="en-US" sz="2800" dirty="0"/>
              <a:t>항목이 깜빡이는 상태에서</a:t>
            </a:r>
            <a:endParaRPr lang="en-US" altLang="ko-KR" sz="2800" dirty="0"/>
          </a:p>
          <a:p>
            <a:pPr algn="ctr"/>
            <a:r>
              <a:rPr lang="en-US" altLang="ko-KR" sz="2800" dirty="0"/>
              <a:t>OK</a:t>
            </a:r>
            <a:r>
              <a:rPr lang="ko-KR" altLang="en-US" sz="2800" dirty="0"/>
              <a:t>버튼 누르기</a:t>
            </a:r>
            <a:endParaRPr lang="en-US" altLang="ko-KR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311007" y="774298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(DC</a:t>
            </a:r>
            <a:r>
              <a:rPr lang="ko-KR" altLang="en-US" sz="2000" dirty="0"/>
              <a:t> 소스</a:t>
            </a:r>
            <a:r>
              <a:rPr lang="en-US" altLang="ko-KR" sz="2000" dirty="0"/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6B8991-FC8F-4EBE-923C-D69BDFE186FC}"/>
              </a:ext>
            </a:extLst>
          </p:cNvPr>
          <p:cNvSpPr/>
          <p:nvPr/>
        </p:nvSpPr>
        <p:spPr>
          <a:xfrm>
            <a:off x="6740177" y="3127375"/>
            <a:ext cx="494589" cy="23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04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오븐, 전자레인지, 하얀색이(가) 표시된 사진&#10;&#10;자동 생성된 설명">
            <a:extLst>
              <a:ext uri="{FF2B5EF4-FFF2-40B4-BE49-F238E27FC236}">
                <a16:creationId xmlns:a16="http://schemas.microsoft.com/office/drawing/2014/main" id="{0764D802-37AC-4E64-89CD-0F0F4D0E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31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 descr="오븐, 전자레인지, 하얀색, 모니터이(가) 표시된 사진&#10;&#10;자동 생성된 설명">
            <a:extLst>
              <a:ext uri="{FF2B5EF4-FFF2-40B4-BE49-F238E27FC236}">
                <a16:creationId xmlns:a16="http://schemas.microsoft.com/office/drawing/2014/main" id="{C8C41D00-4A05-4B0D-8AE5-D1D7BED1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7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4555611" y="3107268"/>
            <a:ext cx="253714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451825" y="5451987"/>
            <a:ext cx="52886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우측방향버튼으로</a:t>
            </a:r>
            <a:endParaRPr lang="en-US" altLang="ko-KR" sz="2800" dirty="0"/>
          </a:p>
          <a:p>
            <a:pPr algn="ctr"/>
            <a:r>
              <a:rPr lang="en-US" altLang="ko-KR" sz="2800" dirty="0"/>
              <a:t>Communication </a:t>
            </a:r>
            <a:r>
              <a:rPr lang="ko-KR" altLang="en-US" sz="2800" dirty="0"/>
              <a:t>항목으로</a:t>
            </a:r>
            <a:r>
              <a:rPr lang="en-US" altLang="ko-KR" sz="2800" dirty="0"/>
              <a:t> </a:t>
            </a:r>
            <a:r>
              <a:rPr lang="ko-KR" altLang="en-US" sz="2800" dirty="0"/>
              <a:t>이동</a:t>
            </a:r>
            <a:endParaRPr lang="en-US" altLang="ko-K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7533590" y="5745148"/>
            <a:ext cx="3124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4. OK </a:t>
            </a:r>
            <a:r>
              <a:rPr lang="ko-KR" altLang="en-US" sz="2800" dirty="0"/>
              <a:t>버튼 누르기</a:t>
            </a:r>
            <a:endParaRPr lang="en-US" altLang="ko-KR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311007" y="774298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(DC</a:t>
            </a:r>
            <a:r>
              <a:rPr lang="ko-KR" altLang="en-US" sz="2000" dirty="0"/>
              <a:t> 소스</a:t>
            </a:r>
            <a:r>
              <a:rPr lang="en-US" altLang="ko-KR" sz="2000" dirty="0"/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B098F6-CED4-4831-B1CC-D52EB58FECF8}"/>
              </a:ext>
            </a:extLst>
          </p:cNvPr>
          <p:cNvSpPr/>
          <p:nvPr/>
        </p:nvSpPr>
        <p:spPr>
          <a:xfrm>
            <a:off x="9868451" y="3296054"/>
            <a:ext cx="199904" cy="23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2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오븐, 전자레인지, 하얀색이(가) 표시된 사진&#10;&#10;자동 생성된 설명">
            <a:extLst>
              <a:ext uri="{FF2B5EF4-FFF2-40B4-BE49-F238E27FC236}">
                <a16:creationId xmlns:a16="http://schemas.microsoft.com/office/drawing/2014/main" id="{0764D802-37AC-4E64-89CD-0F0F4D0E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31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 descr="실내, 하얀색, 전자레인지, 오븐이(가) 표시된 사진&#10;&#10;자동 생성된 설명">
            <a:extLst>
              <a:ext uri="{FF2B5EF4-FFF2-40B4-BE49-F238E27FC236}">
                <a16:creationId xmlns:a16="http://schemas.microsoft.com/office/drawing/2014/main" id="{4274377B-ED87-4FA5-A637-2BBBC2996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7" y="1449000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A9F42-55A2-4A56-AA0D-6331F06E62F2}"/>
              </a:ext>
            </a:extLst>
          </p:cNvPr>
          <p:cNvSpPr/>
          <p:nvPr/>
        </p:nvSpPr>
        <p:spPr>
          <a:xfrm>
            <a:off x="1300176" y="2991465"/>
            <a:ext cx="430901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929F66-CAB6-4743-A3BD-14BF4DCD1551}"/>
              </a:ext>
            </a:extLst>
          </p:cNvPr>
          <p:cNvSpPr txBox="1"/>
          <p:nvPr/>
        </p:nvSpPr>
        <p:spPr>
          <a:xfrm>
            <a:off x="1027304" y="5451987"/>
            <a:ext cx="41376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5. USB </a:t>
            </a:r>
            <a:r>
              <a:rPr lang="ko-KR" altLang="en-US" sz="2800" dirty="0"/>
              <a:t>항목으로</a:t>
            </a:r>
            <a:r>
              <a:rPr lang="en-US" altLang="ko-KR" sz="2800" dirty="0"/>
              <a:t> </a:t>
            </a:r>
            <a:r>
              <a:rPr lang="ko-KR" altLang="en-US" sz="2800" dirty="0"/>
              <a:t>이동 후</a:t>
            </a:r>
            <a:endParaRPr lang="en-US" altLang="ko-KR" sz="2800" dirty="0"/>
          </a:p>
          <a:p>
            <a:pPr algn="ctr"/>
            <a:r>
              <a:rPr lang="en-US" altLang="ko-KR" sz="2800" dirty="0"/>
              <a:t>OK </a:t>
            </a:r>
            <a:r>
              <a:rPr lang="ko-KR" altLang="en-US" sz="2800" dirty="0"/>
              <a:t>버튼 누르기</a:t>
            </a:r>
            <a:endParaRPr lang="en-US" altLang="ko-KR" sz="2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FE32AE7-054A-456F-AD91-13642D28DA57}"/>
              </a:ext>
            </a:extLst>
          </p:cNvPr>
          <p:cNvSpPr/>
          <p:nvPr/>
        </p:nvSpPr>
        <p:spPr>
          <a:xfrm>
            <a:off x="10819974" y="3490854"/>
            <a:ext cx="320349" cy="264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61D72-C99F-4EA4-BC61-DD78A9D0B0E9}"/>
              </a:ext>
            </a:extLst>
          </p:cNvPr>
          <p:cNvSpPr txBox="1"/>
          <p:nvPr/>
        </p:nvSpPr>
        <p:spPr>
          <a:xfrm>
            <a:off x="6808233" y="5745148"/>
            <a:ext cx="4575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6. ESC</a:t>
            </a:r>
            <a:r>
              <a:rPr lang="ko-KR" altLang="en-US" sz="2800" dirty="0"/>
              <a:t> 버튼 눌러</a:t>
            </a:r>
            <a:r>
              <a:rPr lang="en-US" altLang="ko-KR" sz="2800" dirty="0"/>
              <a:t> </a:t>
            </a:r>
            <a:r>
              <a:rPr lang="ko-KR" altLang="en-US" sz="2800" dirty="0"/>
              <a:t>메뉴 닫기</a:t>
            </a:r>
            <a:endParaRPr lang="en-US" altLang="ko-KR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311007" y="774298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장비 통신 세팅</a:t>
            </a:r>
            <a:r>
              <a:rPr lang="en-US" altLang="ko-KR" sz="2000" dirty="0"/>
              <a:t>(DC</a:t>
            </a:r>
            <a:r>
              <a:rPr lang="ko-KR" altLang="en-US" sz="2000" dirty="0"/>
              <a:t> 소스</a:t>
            </a:r>
            <a:r>
              <a:rPr lang="en-US" altLang="ko-KR" sz="2000" dirty="0"/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F94AF2-E0D1-47D8-8C8D-633F8F4129AD}"/>
              </a:ext>
            </a:extLst>
          </p:cNvPr>
          <p:cNvSpPr/>
          <p:nvPr/>
        </p:nvSpPr>
        <p:spPr>
          <a:xfrm>
            <a:off x="4903179" y="2830599"/>
            <a:ext cx="226898" cy="321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34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4F6310-B39A-4ACE-8DA0-FD08CFEE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5" y="1226451"/>
            <a:ext cx="9091364" cy="5331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7F9E5C-D608-40CC-9290-13D05AA226BC}"/>
              </a:ext>
            </a:extLst>
          </p:cNvPr>
          <p:cNvSpPr/>
          <p:nvPr/>
        </p:nvSpPr>
        <p:spPr>
          <a:xfrm>
            <a:off x="488611" y="2956566"/>
            <a:ext cx="830638" cy="2543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ACE44E-BE14-4B19-AA75-2F0B82FF2845}"/>
              </a:ext>
            </a:extLst>
          </p:cNvPr>
          <p:cNvSpPr txBox="1"/>
          <p:nvPr/>
        </p:nvSpPr>
        <p:spPr>
          <a:xfrm>
            <a:off x="1300175" y="2628125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</a:rPr>
              <a:t>장비 </a:t>
            </a:r>
            <a:r>
              <a:rPr lang="en-US" altLang="ko-KR" sz="1600" dirty="0">
                <a:solidFill>
                  <a:schemeClr val="bg1"/>
                </a:solidFill>
              </a:rPr>
              <a:t>ID</a:t>
            </a:r>
            <a:r>
              <a:rPr lang="ko-KR" altLang="en-US" sz="1600" dirty="0">
                <a:solidFill>
                  <a:schemeClr val="bg1"/>
                </a:solidFill>
              </a:rPr>
              <a:t> 버튼 클릭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C0C19A-18C1-4179-BF7A-EAB57E10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917" y="1596399"/>
            <a:ext cx="7598886" cy="53310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65074E-ED2E-4325-BD12-A8825E64A3C0}"/>
              </a:ext>
            </a:extLst>
          </p:cNvPr>
          <p:cNvSpPr/>
          <p:nvPr/>
        </p:nvSpPr>
        <p:spPr>
          <a:xfrm>
            <a:off x="4261855" y="4136609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07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29C6B-AAD9-4F02-ACA0-00E3B206AEC7}"/>
              </a:ext>
            </a:extLst>
          </p:cNvPr>
          <p:cNvSpPr txBox="1"/>
          <p:nvPr/>
        </p:nvSpPr>
        <p:spPr>
          <a:xfrm>
            <a:off x="567576" y="228195"/>
            <a:ext cx="328808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pPr marL="742950" indent="-742950">
              <a:buAutoNum type="arabicPeriod"/>
            </a:pPr>
            <a:r>
              <a:rPr lang="ko-KR" altLang="en-US" sz="3600" dirty="0"/>
              <a:t>사전 준비</a:t>
            </a:r>
            <a:endParaRPr lang="en-US" altLang="ko-KR" sz="3600" dirty="0"/>
          </a:p>
          <a:p>
            <a:pPr marL="1028700" lvl="1" indent="-571500">
              <a:buFontTx/>
              <a:buChar char="-"/>
            </a:pPr>
            <a:r>
              <a:rPr lang="ko-KR" altLang="en-US" sz="2400" dirty="0"/>
              <a:t>프로그램 설치</a:t>
            </a:r>
            <a:endParaRPr lang="en-US" altLang="ko-KR" sz="2400" dirty="0"/>
          </a:p>
          <a:p>
            <a:pPr marL="1028700" lvl="1" indent="-571500">
              <a:buFontTx/>
              <a:buChar char="-"/>
            </a:pPr>
            <a:r>
              <a:rPr lang="ko-KR" altLang="en-US" sz="2400" dirty="0"/>
              <a:t>폰트 설치</a:t>
            </a:r>
            <a:endParaRPr lang="en-US" altLang="ko-KR" sz="2400" dirty="0"/>
          </a:p>
          <a:p>
            <a:r>
              <a:rPr lang="en-US" altLang="ko-KR" sz="3600" dirty="0"/>
              <a:t>2. </a:t>
            </a:r>
            <a:r>
              <a:rPr lang="ko-KR" altLang="en-US" sz="3600" dirty="0"/>
              <a:t>테스트 준비</a:t>
            </a:r>
            <a:endParaRPr lang="en-US" altLang="ko-KR" sz="3600" dirty="0"/>
          </a:p>
          <a:p>
            <a:pPr marL="1028700" lvl="1" indent="-571500">
              <a:buFontTx/>
              <a:buChar char="-"/>
            </a:pPr>
            <a:r>
              <a:rPr lang="ko-KR" altLang="en-US" sz="2400" dirty="0"/>
              <a:t>기본 정보 입력</a:t>
            </a:r>
            <a:endParaRPr lang="en-US" altLang="ko-KR" sz="2400" dirty="0"/>
          </a:p>
          <a:p>
            <a:pPr marL="1028700" lvl="1" indent="-571500">
              <a:buFontTx/>
              <a:buChar char="-"/>
            </a:pPr>
            <a:r>
              <a:rPr lang="ko-KR" altLang="en-US" sz="2400" dirty="0"/>
              <a:t>장비 통신 세팅</a:t>
            </a:r>
            <a:endParaRPr lang="en-US" altLang="ko-KR" sz="2400" dirty="0"/>
          </a:p>
          <a:p>
            <a:pPr marL="1028700" lvl="1" indent="-571500">
              <a:buFontTx/>
              <a:buChar char="-"/>
            </a:pPr>
            <a:r>
              <a:rPr lang="ko-KR" altLang="en-US" sz="2400" dirty="0"/>
              <a:t>통신 연결</a:t>
            </a:r>
            <a:endParaRPr lang="en-US" altLang="ko-KR" sz="3600" dirty="0"/>
          </a:p>
          <a:p>
            <a:r>
              <a:rPr lang="en-US" altLang="ko-KR" sz="3600" dirty="0"/>
              <a:t>3. </a:t>
            </a:r>
            <a:r>
              <a:rPr lang="ko-KR" altLang="en-US" sz="3600" dirty="0"/>
              <a:t>테스트 준비</a:t>
            </a:r>
            <a:endParaRPr lang="en-US" altLang="ko-KR" sz="3600" dirty="0"/>
          </a:p>
          <a:p>
            <a:r>
              <a:rPr lang="ko-KR" altLang="en-US" sz="3600" dirty="0"/>
              <a:t>오류 대처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106568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7C94AC-65A9-46D3-96E3-451DCBDD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1359073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52B68-601A-4B94-A510-A332698D1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2" b="29175"/>
          <a:stretch/>
        </p:blipFill>
        <p:spPr>
          <a:xfrm>
            <a:off x="649997" y="4365309"/>
            <a:ext cx="5280000" cy="1443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FB964-C795-407C-B9D1-A963FE912CDE}"/>
              </a:ext>
            </a:extLst>
          </p:cNvPr>
          <p:cNvSpPr/>
          <p:nvPr/>
        </p:nvSpPr>
        <p:spPr>
          <a:xfrm>
            <a:off x="2602314" y="2677357"/>
            <a:ext cx="430901" cy="470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B7D63-2E88-41A5-9CD4-785DD6A40E6D}"/>
              </a:ext>
            </a:extLst>
          </p:cNvPr>
          <p:cNvSpPr txBox="1"/>
          <p:nvPr/>
        </p:nvSpPr>
        <p:spPr>
          <a:xfrm>
            <a:off x="736255" y="2092582"/>
            <a:ext cx="434285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2. </a:t>
            </a:r>
            <a:r>
              <a:rPr lang="ko-KR" altLang="en-US" sz="2000" dirty="0" err="1"/>
              <a:t>파워미터</a:t>
            </a:r>
            <a:r>
              <a:rPr lang="en-US" altLang="ko-KR" sz="2000" dirty="0"/>
              <a:t>, </a:t>
            </a:r>
            <a:r>
              <a:rPr lang="ko-KR" altLang="en-US" sz="2000" dirty="0"/>
              <a:t>허브에 </a:t>
            </a:r>
            <a:r>
              <a:rPr lang="en-US" altLang="ko-KR" sz="2000" dirty="0"/>
              <a:t>USB</a:t>
            </a:r>
            <a:r>
              <a:rPr lang="ko-KR" altLang="en-US" sz="2000" dirty="0"/>
              <a:t>케이블 연결</a:t>
            </a:r>
            <a:endParaRPr lang="en-US" altLang="ko-KR" sz="2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545D4B-8CE9-4B46-BB80-3BBE8DA9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210" y="1277535"/>
            <a:ext cx="6720406" cy="4714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AE38B1-14A4-456E-BA5A-1001BAAC2B7F}"/>
              </a:ext>
            </a:extLst>
          </p:cNvPr>
          <p:cNvSpPr/>
          <p:nvPr/>
        </p:nvSpPr>
        <p:spPr>
          <a:xfrm>
            <a:off x="4799327" y="3607612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100AD-F775-4944-B7D4-03EFC91BEAF3}"/>
              </a:ext>
            </a:extLst>
          </p:cNvPr>
          <p:cNvSpPr/>
          <p:nvPr/>
        </p:nvSpPr>
        <p:spPr>
          <a:xfrm>
            <a:off x="8981010" y="2292637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843CE-FE1D-4444-82DB-9098E7CE009E}"/>
              </a:ext>
            </a:extLst>
          </p:cNvPr>
          <p:cNvSpPr txBox="1"/>
          <p:nvPr/>
        </p:nvSpPr>
        <p:spPr>
          <a:xfrm>
            <a:off x="8018850" y="1811625"/>
            <a:ext cx="244329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3. 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dirty="0">
                <a:solidFill>
                  <a:schemeClr val="bg1"/>
                </a:solidFill>
              </a:rPr>
              <a:t>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316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67F3C-AAA1-4C0E-92AD-11AAA79FFA0B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B21F-F1D1-41A4-973B-546B05684892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88270F-B920-499B-BD47-10F18BA4A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3"/>
          <a:stretch/>
        </p:blipFill>
        <p:spPr>
          <a:xfrm>
            <a:off x="209404" y="1263411"/>
            <a:ext cx="5886596" cy="40973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FC1C530-4D38-4B0A-85C7-F3288DE5DE03}"/>
              </a:ext>
            </a:extLst>
          </p:cNvPr>
          <p:cNvSpPr/>
          <p:nvPr/>
        </p:nvSpPr>
        <p:spPr>
          <a:xfrm>
            <a:off x="4434532" y="2942229"/>
            <a:ext cx="1424175" cy="5167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EF531-5643-4171-8A38-9AF60305418A}"/>
              </a:ext>
            </a:extLst>
          </p:cNvPr>
          <p:cNvSpPr/>
          <p:nvPr/>
        </p:nvSpPr>
        <p:spPr>
          <a:xfrm>
            <a:off x="2404583" y="4089363"/>
            <a:ext cx="2029948" cy="222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44620C-DC8C-4931-A2B4-87E69DC61B35}"/>
              </a:ext>
            </a:extLst>
          </p:cNvPr>
          <p:cNvSpPr/>
          <p:nvPr/>
        </p:nvSpPr>
        <p:spPr>
          <a:xfrm>
            <a:off x="3285668" y="3684149"/>
            <a:ext cx="211143" cy="222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6C38-3F56-4807-AF94-91755028C29A}"/>
              </a:ext>
            </a:extLst>
          </p:cNvPr>
          <p:cNvSpPr txBox="1"/>
          <p:nvPr/>
        </p:nvSpPr>
        <p:spPr>
          <a:xfrm>
            <a:off x="3337031" y="2345380"/>
            <a:ext cx="2595084" cy="413987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</a:rPr>
              <a:t>리스트 갱신 확인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476C4-241C-498A-A865-A408BF5CEF5D}"/>
              </a:ext>
            </a:extLst>
          </p:cNvPr>
          <p:cNvSpPr txBox="1"/>
          <p:nvPr/>
        </p:nvSpPr>
        <p:spPr>
          <a:xfrm>
            <a:off x="564769" y="3246561"/>
            <a:ext cx="3778531" cy="413987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5. </a:t>
            </a:r>
            <a:r>
              <a:rPr lang="ko-KR" altLang="en-US" sz="2000" dirty="0" err="1">
                <a:solidFill>
                  <a:schemeClr val="bg1"/>
                </a:solidFill>
              </a:rPr>
              <a:t>파워미터의</a:t>
            </a:r>
            <a:r>
              <a:rPr lang="ko-KR" altLang="en-US" sz="2000" dirty="0">
                <a:solidFill>
                  <a:schemeClr val="bg1"/>
                </a:solidFill>
              </a:rPr>
              <a:t> 팝업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74AFD-4EC8-449D-A240-3A941BB7E1F3}"/>
              </a:ext>
            </a:extLst>
          </p:cNvPr>
          <p:cNvSpPr txBox="1"/>
          <p:nvPr/>
        </p:nvSpPr>
        <p:spPr>
          <a:xfrm>
            <a:off x="1449467" y="4374982"/>
            <a:ext cx="2591683" cy="413987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</a:rPr>
              <a:t>추가된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C04C2B-A702-43B3-BCE4-9962BB272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3"/>
          <a:stretch/>
        </p:blipFill>
        <p:spPr>
          <a:xfrm>
            <a:off x="6275047" y="1263410"/>
            <a:ext cx="5814053" cy="4097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0473DA9-3026-4753-A5E9-7F60E467BF9A}"/>
              </a:ext>
            </a:extLst>
          </p:cNvPr>
          <p:cNvSpPr/>
          <p:nvPr/>
        </p:nvSpPr>
        <p:spPr>
          <a:xfrm>
            <a:off x="5632938" y="3417871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A3BF97-133A-4822-8DB5-7B6A9E4243E7}"/>
              </a:ext>
            </a:extLst>
          </p:cNvPr>
          <p:cNvSpPr/>
          <p:nvPr/>
        </p:nvSpPr>
        <p:spPr>
          <a:xfrm>
            <a:off x="9447979" y="3716866"/>
            <a:ext cx="508821" cy="147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1A6D15-84E7-4FA5-A2EB-FFE111074F72}"/>
              </a:ext>
            </a:extLst>
          </p:cNvPr>
          <p:cNvSpPr/>
          <p:nvPr/>
        </p:nvSpPr>
        <p:spPr>
          <a:xfrm>
            <a:off x="8480332" y="3862945"/>
            <a:ext cx="1865936" cy="1798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E7712E-61FA-438E-8099-E9E14372083B}"/>
              </a:ext>
            </a:extLst>
          </p:cNvPr>
          <p:cNvSpPr/>
          <p:nvPr/>
        </p:nvSpPr>
        <p:spPr>
          <a:xfrm>
            <a:off x="11205633" y="1407301"/>
            <a:ext cx="529168" cy="2352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8EF7-DD7C-4F80-A82D-AE59289874CB}"/>
              </a:ext>
            </a:extLst>
          </p:cNvPr>
          <p:cNvSpPr txBox="1"/>
          <p:nvPr/>
        </p:nvSpPr>
        <p:spPr>
          <a:xfrm>
            <a:off x="8229069" y="3141134"/>
            <a:ext cx="2190023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7. </a:t>
            </a:r>
            <a:r>
              <a:rPr lang="ko-KR" altLang="en-US" sz="2000" dirty="0">
                <a:solidFill>
                  <a:schemeClr val="bg1"/>
                </a:solidFill>
              </a:rPr>
              <a:t>접속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6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7FBF08-6621-4546-A60B-634D7BC5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1359073"/>
            <a:ext cx="5280000" cy="396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52B68-601A-4B94-A510-A332698D1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2" b="29175"/>
          <a:stretch/>
        </p:blipFill>
        <p:spPr>
          <a:xfrm>
            <a:off x="649997" y="4365309"/>
            <a:ext cx="5280000" cy="1443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49E3EC-0601-4719-9501-FCD9F27BB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210" y="1277535"/>
            <a:ext cx="6720406" cy="4700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FB964-C795-407C-B9D1-A963FE912CDE}"/>
              </a:ext>
            </a:extLst>
          </p:cNvPr>
          <p:cNvSpPr/>
          <p:nvPr/>
        </p:nvSpPr>
        <p:spPr>
          <a:xfrm>
            <a:off x="2341252" y="3894618"/>
            <a:ext cx="430901" cy="470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B7D63-2E88-41A5-9CD4-785DD6A40E6D}"/>
              </a:ext>
            </a:extLst>
          </p:cNvPr>
          <p:cNvSpPr txBox="1"/>
          <p:nvPr/>
        </p:nvSpPr>
        <p:spPr>
          <a:xfrm>
            <a:off x="431305" y="3304430"/>
            <a:ext cx="48558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8. </a:t>
            </a:r>
            <a:r>
              <a:rPr lang="ko-KR" altLang="en-US" sz="2000" dirty="0"/>
              <a:t>오실로스코프</a:t>
            </a:r>
            <a:r>
              <a:rPr lang="en-US" altLang="ko-KR" sz="2000" dirty="0"/>
              <a:t>, </a:t>
            </a:r>
            <a:r>
              <a:rPr lang="ko-KR" altLang="en-US" sz="2000" dirty="0"/>
              <a:t>허브에 </a:t>
            </a:r>
            <a:r>
              <a:rPr lang="en-US" altLang="ko-KR" sz="2000" dirty="0"/>
              <a:t>USB</a:t>
            </a:r>
            <a:r>
              <a:rPr lang="ko-KR" altLang="en-US" sz="2000" dirty="0"/>
              <a:t>케이블 연결</a:t>
            </a:r>
            <a:endParaRPr lang="en-US" altLang="ko-KR" sz="2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AE38B1-14A4-456E-BA5A-1001BAAC2B7F}"/>
              </a:ext>
            </a:extLst>
          </p:cNvPr>
          <p:cNvSpPr/>
          <p:nvPr/>
        </p:nvSpPr>
        <p:spPr>
          <a:xfrm>
            <a:off x="4799327" y="3607612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100AD-F775-4944-B7D4-03EFC91BEAF3}"/>
              </a:ext>
            </a:extLst>
          </p:cNvPr>
          <p:cNvSpPr/>
          <p:nvPr/>
        </p:nvSpPr>
        <p:spPr>
          <a:xfrm>
            <a:off x="8981010" y="2292637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843CE-FE1D-4444-82DB-9098E7CE009E}"/>
              </a:ext>
            </a:extLst>
          </p:cNvPr>
          <p:cNvSpPr txBox="1"/>
          <p:nvPr/>
        </p:nvSpPr>
        <p:spPr>
          <a:xfrm>
            <a:off x="8018850" y="1811625"/>
            <a:ext cx="244329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9. 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dirty="0">
                <a:solidFill>
                  <a:schemeClr val="bg1"/>
                </a:solidFill>
              </a:rPr>
              <a:t>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1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EBC3C7-1FBA-4EA1-B125-3E3DCA451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0"/>
          <a:stretch/>
        </p:blipFill>
        <p:spPr>
          <a:xfrm>
            <a:off x="6215620" y="1244214"/>
            <a:ext cx="5822154" cy="48534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A86A329-D4A4-473C-BCB9-A56761D87C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3"/>
          <a:stretch/>
        </p:blipFill>
        <p:spPr>
          <a:xfrm>
            <a:off x="209403" y="1263409"/>
            <a:ext cx="5886596" cy="4893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67F3C-AAA1-4C0E-92AD-11AAA79FFA0B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9B21F-F1D1-41A4-973B-546B05684892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1C530-4D38-4B0A-85C7-F3288DE5DE03}"/>
              </a:ext>
            </a:extLst>
          </p:cNvPr>
          <p:cNvSpPr/>
          <p:nvPr/>
        </p:nvSpPr>
        <p:spPr>
          <a:xfrm>
            <a:off x="4434531" y="3180049"/>
            <a:ext cx="1424175" cy="4139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EEF531-5643-4171-8A38-9AF60305418A}"/>
              </a:ext>
            </a:extLst>
          </p:cNvPr>
          <p:cNvSpPr/>
          <p:nvPr/>
        </p:nvSpPr>
        <p:spPr>
          <a:xfrm>
            <a:off x="490185" y="5421348"/>
            <a:ext cx="2029948" cy="222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44620C-DC8C-4931-A2B4-87E69DC61B35}"/>
              </a:ext>
            </a:extLst>
          </p:cNvPr>
          <p:cNvSpPr/>
          <p:nvPr/>
        </p:nvSpPr>
        <p:spPr>
          <a:xfrm>
            <a:off x="1343895" y="4877970"/>
            <a:ext cx="211143" cy="2223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86C38-3F56-4807-AF94-91755028C29A}"/>
              </a:ext>
            </a:extLst>
          </p:cNvPr>
          <p:cNvSpPr txBox="1"/>
          <p:nvPr/>
        </p:nvSpPr>
        <p:spPr>
          <a:xfrm>
            <a:off x="3423315" y="2649761"/>
            <a:ext cx="258756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10. </a:t>
            </a:r>
            <a:r>
              <a:rPr lang="ko-KR" altLang="en-US" sz="2000" dirty="0">
                <a:solidFill>
                  <a:schemeClr val="bg1"/>
                </a:solidFill>
              </a:rPr>
              <a:t>리스트 갱신 확인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476C4-241C-498A-A865-A408BF5CEF5D}"/>
              </a:ext>
            </a:extLst>
          </p:cNvPr>
          <p:cNvSpPr txBox="1"/>
          <p:nvPr/>
        </p:nvSpPr>
        <p:spPr>
          <a:xfrm>
            <a:off x="468463" y="4364398"/>
            <a:ext cx="4216219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11. </a:t>
            </a:r>
            <a:r>
              <a:rPr lang="ko-KR" altLang="en-US" sz="2000" dirty="0">
                <a:solidFill>
                  <a:schemeClr val="bg1"/>
                </a:solidFill>
              </a:rPr>
              <a:t>오실로스코프의 팝업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74AFD-4EC8-449D-A240-3A941BB7E1F3}"/>
              </a:ext>
            </a:extLst>
          </p:cNvPr>
          <p:cNvSpPr txBox="1"/>
          <p:nvPr/>
        </p:nvSpPr>
        <p:spPr>
          <a:xfrm>
            <a:off x="2639754" y="5360755"/>
            <a:ext cx="2584362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12. </a:t>
            </a:r>
            <a:r>
              <a:rPr lang="ko-KR" altLang="en-US" sz="2000" dirty="0">
                <a:solidFill>
                  <a:schemeClr val="bg1"/>
                </a:solidFill>
              </a:rPr>
              <a:t>추가된 </a:t>
            </a:r>
            <a:r>
              <a:rPr lang="en-US" altLang="ko-KR" sz="2000" dirty="0">
                <a:solidFill>
                  <a:schemeClr val="bg1"/>
                </a:solidFill>
              </a:rPr>
              <a:t>ID</a:t>
            </a:r>
            <a:r>
              <a:rPr lang="ko-KR" altLang="en-US" sz="2000" dirty="0">
                <a:solidFill>
                  <a:schemeClr val="bg1"/>
                </a:solidFill>
              </a:rPr>
              <a:t>를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0473DA9-3026-4753-A5E9-7F60E467BF9A}"/>
              </a:ext>
            </a:extLst>
          </p:cNvPr>
          <p:cNvSpPr/>
          <p:nvPr/>
        </p:nvSpPr>
        <p:spPr>
          <a:xfrm>
            <a:off x="5632938" y="3417871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FA3BF97-133A-4822-8DB5-7B6A9E4243E7}"/>
              </a:ext>
            </a:extLst>
          </p:cNvPr>
          <p:cNvSpPr/>
          <p:nvPr/>
        </p:nvSpPr>
        <p:spPr>
          <a:xfrm>
            <a:off x="7437695" y="4884950"/>
            <a:ext cx="508821" cy="1473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1A6D15-84E7-4FA5-A2EB-FFE111074F72}"/>
              </a:ext>
            </a:extLst>
          </p:cNvPr>
          <p:cNvSpPr/>
          <p:nvPr/>
        </p:nvSpPr>
        <p:spPr>
          <a:xfrm>
            <a:off x="6500543" y="5032251"/>
            <a:ext cx="1865936" cy="17988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E7712E-61FA-438E-8099-E9E14372083B}"/>
              </a:ext>
            </a:extLst>
          </p:cNvPr>
          <p:cNvSpPr/>
          <p:nvPr/>
        </p:nvSpPr>
        <p:spPr>
          <a:xfrm>
            <a:off x="11508606" y="1386361"/>
            <a:ext cx="529168" cy="23523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8EF7-DD7C-4F80-A82D-AE59289874CB}"/>
              </a:ext>
            </a:extLst>
          </p:cNvPr>
          <p:cNvSpPr txBox="1"/>
          <p:nvPr/>
        </p:nvSpPr>
        <p:spPr>
          <a:xfrm>
            <a:off x="6479062" y="4361497"/>
            <a:ext cx="2331087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13. </a:t>
            </a:r>
            <a:r>
              <a:rPr lang="ko-KR" altLang="en-US" sz="2000" dirty="0">
                <a:solidFill>
                  <a:schemeClr val="bg1"/>
                </a:solidFill>
              </a:rPr>
              <a:t>접속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1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A50789-9FDF-4ECA-8EE3-B23357A8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1359073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52B68-601A-4B94-A510-A332698D1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2" b="29175"/>
          <a:stretch/>
        </p:blipFill>
        <p:spPr>
          <a:xfrm>
            <a:off x="649997" y="4365309"/>
            <a:ext cx="5280000" cy="1443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FB964-C795-407C-B9D1-A963FE912CDE}"/>
              </a:ext>
            </a:extLst>
          </p:cNvPr>
          <p:cNvSpPr/>
          <p:nvPr/>
        </p:nvSpPr>
        <p:spPr>
          <a:xfrm>
            <a:off x="1747259" y="3297487"/>
            <a:ext cx="430901" cy="470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B7D63-2E88-41A5-9CD4-785DD6A40E6D}"/>
              </a:ext>
            </a:extLst>
          </p:cNvPr>
          <p:cNvSpPr txBox="1"/>
          <p:nvPr/>
        </p:nvSpPr>
        <p:spPr>
          <a:xfrm>
            <a:off x="812696" y="2850278"/>
            <a:ext cx="41136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14. DMM, </a:t>
            </a:r>
            <a:r>
              <a:rPr lang="ko-KR" altLang="en-US" sz="2000" dirty="0"/>
              <a:t>허브에 </a:t>
            </a:r>
            <a:r>
              <a:rPr lang="en-US" altLang="ko-KR" sz="2000" dirty="0"/>
              <a:t>USB</a:t>
            </a:r>
            <a:r>
              <a:rPr lang="ko-KR" altLang="en-US" sz="2000" dirty="0"/>
              <a:t>케이블 연결</a:t>
            </a:r>
            <a:endParaRPr lang="en-US" altLang="ko-KR" sz="2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AE38B1-14A4-456E-BA5A-1001BAAC2B7F}"/>
              </a:ext>
            </a:extLst>
          </p:cNvPr>
          <p:cNvSpPr/>
          <p:nvPr/>
        </p:nvSpPr>
        <p:spPr>
          <a:xfrm>
            <a:off x="4799327" y="3607612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100AD-F775-4944-B7D4-03EFC91BEAF3}"/>
              </a:ext>
            </a:extLst>
          </p:cNvPr>
          <p:cNvSpPr/>
          <p:nvPr/>
        </p:nvSpPr>
        <p:spPr>
          <a:xfrm>
            <a:off x="8981010" y="2292637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843CE-FE1D-4444-82DB-9098E7CE009E}"/>
              </a:ext>
            </a:extLst>
          </p:cNvPr>
          <p:cNvSpPr txBox="1"/>
          <p:nvPr/>
        </p:nvSpPr>
        <p:spPr>
          <a:xfrm>
            <a:off x="8018850" y="1811625"/>
            <a:ext cx="244329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9. 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dirty="0">
                <a:solidFill>
                  <a:schemeClr val="bg1"/>
                </a:solidFill>
              </a:rPr>
              <a:t>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43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BC58EA-DA3E-4E41-8794-BC14122E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1359562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52B68-601A-4B94-A510-A332698D1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2" b="29175"/>
          <a:stretch/>
        </p:blipFill>
        <p:spPr>
          <a:xfrm>
            <a:off x="649997" y="4365309"/>
            <a:ext cx="5280000" cy="1443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FB964-C795-407C-B9D1-A963FE912CDE}"/>
              </a:ext>
            </a:extLst>
          </p:cNvPr>
          <p:cNvSpPr/>
          <p:nvPr/>
        </p:nvSpPr>
        <p:spPr>
          <a:xfrm>
            <a:off x="3520453" y="3041115"/>
            <a:ext cx="430901" cy="470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B7D63-2E88-41A5-9CD4-785DD6A40E6D}"/>
              </a:ext>
            </a:extLst>
          </p:cNvPr>
          <p:cNvSpPr txBox="1"/>
          <p:nvPr/>
        </p:nvSpPr>
        <p:spPr>
          <a:xfrm>
            <a:off x="811166" y="2463027"/>
            <a:ext cx="453681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14. DC </a:t>
            </a:r>
            <a:r>
              <a:rPr lang="ko-KR" altLang="en-US" sz="2000" dirty="0"/>
              <a:t>소스</a:t>
            </a:r>
            <a:r>
              <a:rPr lang="en-US" altLang="ko-KR" sz="2000" dirty="0"/>
              <a:t>, </a:t>
            </a:r>
            <a:r>
              <a:rPr lang="ko-KR" altLang="en-US" sz="2000" dirty="0"/>
              <a:t>허브에 </a:t>
            </a:r>
            <a:r>
              <a:rPr lang="en-US" altLang="ko-KR" sz="2000" dirty="0"/>
              <a:t>USB</a:t>
            </a:r>
            <a:r>
              <a:rPr lang="ko-KR" altLang="en-US" sz="2000" dirty="0"/>
              <a:t>케이블 연결</a:t>
            </a:r>
            <a:endParaRPr lang="en-US" altLang="ko-KR" sz="2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AE38B1-14A4-456E-BA5A-1001BAAC2B7F}"/>
              </a:ext>
            </a:extLst>
          </p:cNvPr>
          <p:cNvSpPr/>
          <p:nvPr/>
        </p:nvSpPr>
        <p:spPr>
          <a:xfrm>
            <a:off x="4799327" y="3607612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100AD-F775-4944-B7D4-03EFC91BEAF3}"/>
              </a:ext>
            </a:extLst>
          </p:cNvPr>
          <p:cNvSpPr/>
          <p:nvPr/>
        </p:nvSpPr>
        <p:spPr>
          <a:xfrm>
            <a:off x="8981010" y="2292637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843CE-FE1D-4444-82DB-9098E7CE009E}"/>
              </a:ext>
            </a:extLst>
          </p:cNvPr>
          <p:cNvSpPr txBox="1"/>
          <p:nvPr/>
        </p:nvSpPr>
        <p:spPr>
          <a:xfrm>
            <a:off x="8018850" y="1811625"/>
            <a:ext cx="244329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9. 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dirty="0">
                <a:solidFill>
                  <a:schemeClr val="bg1"/>
                </a:solidFill>
              </a:rPr>
              <a:t>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1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6DBC77-B384-419C-AEE4-479B61CEF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15" y="1359073"/>
            <a:ext cx="5280000" cy="396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652B68-601A-4B94-A510-A332698D1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72" b="29175"/>
          <a:stretch/>
        </p:blipFill>
        <p:spPr>
          <a:xfrm>
            <a:off x="649997" y="4365309"/>
            <a:ext cx="5280000" cy="1443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FB964-C795-407C-B9D1-A963FE912CDE}"/>
              </a:ext>
            </a:extLst>
          </p:cNvPr>
          <p:cNvSpPr/>
          <p:nvPr/>
        </p:nvSpPr>
        <p:spPr>
          <a:xfrm>
            <a:off x="2185923" y="2577250"/>
            <a:ext cx="430901" cy="470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0B7D63-2E88-41A5-9CD4-785DD6A40E6D}"/>
              </a:ext>
            </a:extLst>
          </p:cNvPr>
          <p:cNvSpPr txBox="1"/>
          <p:nvPr/>
        </p:nvSpPr>
        <p:spPr>
          <a:xfrm>
            <a:off x="1025980" y="2092582"/>
            <a:ext cx="42274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14. </a:t>
            </a:r>
            <a:r>
              <a:rPr lang="ko-KR" altLang="en-US" sz="2000" dirty="0"/>
              <a:t>정류기</a:t>
            </a:r>
            <a:r>
              <a:rPr lang="en-US" altLang="ko-KR" sz="2000" dirty="0"/>
              <a:t>, </a:t>
            </a:r>
            <a:r>
              <a:rPr lang="ko-KR" altLang="en-US" sz="2000" dirty="0"/>
              <a:t>허브에 </a:t>
            </a:r>
            <a:r>
              <a:rPr lang="en-US" altLang="ko-KR" sz="2000" dirty="0"/>
              <a:t>USB</a:t>
            </a:r>
            <a:r>
              <a:rPr lang="ko-KR" altLang="en-US" sz="2000" dirty="0"/>
              <a:t>케이블 연결</a:t>
            </a:r>
            <a:endParaRPr lang="en-US" altLang="ko-KR" sz="20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7AE38B1-14A4-456E-BA5A-1001BAAC2B7F}"/>
              </a:ext>
            </a:extLst>
          </p:cNvPr>
          <p:cNvSpPr/>
          <p:nvPr/>
        </p:nvSpPr>
        <p:spPr>
          <a:xfrm>
            <a:off x="4799327" y="3607612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0100AD-F775-4944-B7D4-03EFC91BEAF3}"/>
              </a:ext>
            </a:extLst>
          </p:cNvPr>
          <p:cNvSpPr/>
          <p:nvPr/>
        </p:nvSpPr>
        <p:spPr>
          <a:xfrm>
            <a:off x="8981010" y="2292637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D843CE-FE1D-4444-82DB-9098E7CE009E}"/>
              </a:ext>
            </a:extLst>
          </p:cNvPr>
          <p:cNvSpPr txBox="1"/>
          <p:nvPr/>
        </p:nvSpPr>
        <p:spPr>
          <a:xfrm>
            <a:off x="8018850" y="1811625"/>
            <a:ext cx="2443298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9. ID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새로고침</a:t>
            </a:r>
            <a:r>
              <a:rPr lang="ko-KR" altLang="en-US" sz="2000" dirty="0">
                <a:solidFill>
                  <a:schemeClr val="bg1"/>
                </a:solidFill>
              </a:rPr>
              <a:t>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5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DB906-5C73-404A-880C-7D55C886D375}"/>
              </a:ext>
            </a:extLst>
          </p:cNvPr>
          <p:cNvSpPr txBox="1"/>
          <p:nvPr/>
        </p:nvSpPr>
        <p:spPr>
          <a:xfrm>
            <a:off x="649997" y="774298"/>
            <a:ext cx="1300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통신 연결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A11219-4685-459A-BCD6-3ACCD17B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770" y="1269296"/>
            <a:ext cx="7644857" cy="53991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4F4D71-6B29-42FA-82A4-74F4DA9CE378}"/>
              </a:ext>
            </a:extLst>
          </p:cNvPr>
          <p:cNvSpPr/>
          <p:nvPr/>
        </p:nvSpPr>
        <p:spPr>
          <a:xfrm>
            <a:off x="3710853" y="2471810"/>
            <a:ext cx="518978" cy="56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B3212-B668-4155-8203-AC5BD960FE6D}"/>
              </a:ext>
            </a:extLst>
          </p:cNvPr>
          <p:cNvSpPr txBox="1"/>
          <p:nvPr/>
        </p:nvSpPr>
        <p:spPr>
          <a:xfrm>
            <a:off x="3326353" y="1910479"/>
            <a:ext cx="2190023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9. </a:t>
            </a:r>
            <a:r>
              <a:rPr lang="ko-KR" altLang="en-US" sz="2000" dirty="0">
                <a:solidFill>
                  <a:schemeClr val="bg1"/>
                </a:solidFill>
              </a:rPr>
              <a:t>저장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116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05DD21-79A2-4D81-AD25-51A78037DA37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3617E-809E-4C43-9BF3-68E57569EF89}"/>
              </a:ext>
            </a:extLst>
          </p:cNvPr>
          <p:cNvSpPr txBox="1"/>
          <p:nvPr/>
        </p:nvSpPr>
        <p:spPr>
          <a:xfrm>
            <a:off x="521758" y="77429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테스트 시작</a:t>
            </a:r>
            <a:endParaRPr lang="en-US" altLang="ko-KR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6ED433-6626-48EF-B7A7-F74D49A1A7EF}"/>
              </a:ext>
            </a:extLst>
          </p:cNvPr>
          <p:cNvGrpSpPr/>
          <p:nvPr/>
        </p:nvGrpSpPr>
        <p:grpSpPr>
          <a:xfrm>
            <a:off x="239881" y="1276961"/>
            <a:ext cx="6563891" cy="4635748"/>
            <a:chOff x="2254033" y="825939"/>
            <a:chExt cx="7858616" cy="55501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1274B4-B7B1-4C57-A57E-0F8F8CE9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4033" y="825939"/>
              <a:ext cx="7858616" cy="555014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36D51-D597-4CE7-9BF3-2F6B94BC9238}"/>
                </a:ext>
              </a:extLst>
            </p:cNvPr>
            <p:cNvSpPr/>
            <p:nvPr/>
          </p:nvSpPr>
          <p:spPr>
            <a:xfrm>
              <a:off x="2444285" y="2125821"/>
              <a:ext cx="836434" cy="3455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7B37FF-90FD-434C-A28B-827040297A51}"/>
              </a:ext>
            </a:extLst>
          </p:cNvPr>
          <p:cNvSpPr txBox="1"/>
          <p:nvPr/>
        </p:nvSpPr>
        <p:spPr>
          <a:xfrm>
            <a:off x="1202827" y="2106875"/>
            <a:ext cx="2446504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테스트 버튼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847E77-978E-4079-9EE3-874CE8DD3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47" y="1689297"/>
            <a:ext cx="6679902" cy="471768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0E6EA6-1276-49C5-AB3D-2476492FDA7C}"/>
              </a:ext>
            </a:extLst>
          </p:cNvPr>
          <p:cNvSpPr/>
          <p:nvPr/>
        </p:nvSpPr>
        <p:spPr>
          <a:xfrm>
            <a:off x="3955964" y="3984493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5B2576-3F56-48E7-9668-7FEFEE41FDC8}"/>
              </a:ext>
            </a:extLst>
          </p:cNvPr>
          <p:cNvSpPr/>
          <p:nvPr/>
        </p:nvSpPr>
        <p:spPr>
          <a:xfrm>
            <a:off x="4758665" y="3009354"/>
            <a:ext cx="698630" cy="376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55990-1E21-4E22-8480-AD21F67FBBAF}"/>
              </a:ext>
            </a:extLst>
          </p:cNvPr>
          <p:cNvSpPr txBox="1"/>
          <p:nvPr/>
        </p:nvSpPr>
        <p:spPr>
          <a:xfrm>
            <a:off x="5577970" y="2651287"/>
            <a:ext cx="2959465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진행할 테스트를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75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690CB69-789A-466A-977E-CBF919469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1" y="1276961"/>
            <a:ext cx="6563891" cy="46357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319782-570A-416B-BBCF-B8190F260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46" y="1689297"/>
            <a:ext cx="6565380" cy="463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5DD21-79A2-4D81-AD25-51A78037DA37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3617E-809E-4C43-9BF3-68E57569EF89}"/>
              </a:ext>
            </a:extLst>
          </p:cNvPr>
          <p:cNvSpPr txBox="1"/>
          <p:nvPr/>
        </p:nvSpPr>
        <p:spPr>
          <a:xfrm>
            <a:off x="521758" y="774298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테스트 시작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D36D51-D597-4CE7-9BF3-2F6B94BC9238}"/>
              </a:ext>
            </a:extLst>
          </p:cNvPr>
          <p:cNvSpPr/>
          <p:nvPr/>
        </p:nvSpPr>
        <p:spPr>
          <a:xfrm>
            <a:off x="1251405" y="3988277"/>
            <a:ext cx="698630" cy="2886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B37FF-90FD-434C-A28B-827040297A51}"/>
              </a:ext>
            </a:extLst>
          </p:cNvPr>
          <p:cNvSpPr txBox="1"/>
          <p:nvPr/>
        </p:nvSpPr>
        <p:spPr>
          <a:xfrm>
            <a:off x="659260" y="3494008"/>
            <a:ext cx="2100255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전체선택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70E6EA6-1276-49C5-AB3D-2476492FDA7C}"/>
              </a:ext>
            </a:extLst>
          </p:cNvPr>
          <p:cNvSpPr/>
          <p:nvPr/>
        </p:nvSpPr>
        <p:spPr>
          <a:xfrm>
            <a:off x="3955964" y="3984493"/>
            <a:ext cx="1217565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5B2576-3F56-48E7-9668-7FEFEE41FDC8}"/>
              </a:ext>
            </a:extLst>
          </p:cNvPr>
          <p:cNvSpPr/>
          <p:nvPr/>
        </p:nvSpPr>
        <p:spPr>
          <a:xfrm>
            <a:off x="5679243" y="3494008"/>
            <a:ext cx="326141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55990-1E21-4E22-8480-AD21F67FBBAF}"/>
              </a:ext>
            </a:extLst>
          </p:cNvPr>
          <p:cNvSpPr txBox="1"/>
          <p:nvPr/>
        </p:nvSpPr>
        <p:spPr>
          <a:xfrm>
            <a:off x="5679243" y="3028890"/>
            <a:ext cx="1587294" cy="400110"/>
          </a:xfrm>
          <a:prstGeom prst="rect">
            <a:avLst/>
          </a:prstGeom>
          <a:solidFill>
            <a:srgbClr val="1B1E2B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4. </a:t>
            </a:r>
            <a:r>
              <a:rPr lang="ko-KR" altLang="en-US" sz="2000" dirty="0">
                <a:solidFill>
                  <a:schemeClr val="bg1"/>
                </a:solidFill>
              </a:rPr>
              <a:t>시작 클릭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0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7F05CD-4F55-4716-9213-21509A46AB81}"/>
              </a:ext>
            </a:extLst>
          </p:cNvPr>
          <p:cNvSpPr txBox="1"/>
          <p:nvPr/>
        </p:nvSpPr>
        <p:spPr>
          <a:xfrm>
            <a:off x="35964" y="718752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프로그램 설치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F28B6-86AC-46F6-9CDA-4AB1C859DB29}"/>
              </a:ext>
            </a:extLst>
          </p:cNvPr>
          <p:cNvSpPr txBox="1"/>
          <p:nvPr/>
        </p:nvSpPr>
        <p:spPr>
          <a:xfrm>
            <a:off x="158507" y="1844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사전준비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51254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29C6B-AAD9-4F02-ACA0-00E3B206AEC7}"/>
              </a:ext>
            </a:extLst>
          </p:cNvPr>
          <p:cNvSpPr txBox="1"/>
          <p:nvPr/>
        </p:nvSpPr>
        <p:spPr>
          <a:xfrm>
            <a:off x="292444" y="71875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폰트 설치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5980C-566C-4FB8-B57F-F5451E0B0DBF}"/>
              </a:ext>
            </a:extLst>
          </p:cNvPr>
          <p:cNvSpPr txBox="1"/>
          <p:nvPr/>
        </p:nvSpPr>
        <p:spPr>
          <a:xfrm>
            <a:off x="158507" y="18444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사전준비</a:t>
            </a:r>
            <a:endParaRPr lang="en-US" altLang="ko-KR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39B934-ABC4-4A5E-A0EA-B1185F4D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303527"/>
            <a:ext cx="6457505" cy="42858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DE2AB-5AD0-4065-8E9D-35A11F01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62" y="1649358"/>
            <a:ext cx="6457504" cy="42858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53D3047-EF5A-4E63-BAA9-E3EAD8005A20}"/>
              </a:ext>
            </a:extLst>
          </p:cNvPr>
          <p:cNvSpPr/>
          <p:nvPr/>
        </p:nvSpPr>
        <p:spPr>
          <a:xfrm>
            <a:off x="1592539" y="2936631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11CB887-5449-4719-8CA0-C993306DA812}"/>
              </a:ext>
            </a:extLst>
          </p:cNvPr>
          <p:cNvSpPr/>
          <p:nvPr/>
        </p:nvSpPr>
        <p:spPr>
          <a:xfrm>
            <a:off x="3759508" y="3064206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BC78B-F381-4D3F-9EEA-DA4CAE10755B}"/>
              </a:ext>
            </a:extLst>
          </p:cNvPr>
          <p:cNvSpPr txBox="1"/>
          <p:nvPr/>
        </p:nvSpPr>
        <p:spPr>
          <a:xfrm>
            <a:off x="1025630" y="3499913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1. </a:t>
            </a:r>
            <a:r>
              <a:rPr lang="ko-KR" altLang="en-US" sz="1600" dirty="0"/>
              <a:t>다운로드 파일</a:t>
            </a:r>
            <a:endParaRPr lang="en-US" altLang="ko-KR" sz="1600" dirty="0"/>
          </a:p>
          <a:p>
            <a:pPr algn="ctr"/>
            <a:r>
              <a:rPr lang="ko-KR" altLang="en-US" sz="1600" dirty="0"/>
              <a:t>폴더 클릭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36AEE-BC0E-4266-BD60-4894BEB2358F}"/>
              </a:ext>
            </a:extLst>
          </p:cNvPr>
          <p:cNvSpPr txBox="1"/>
          <p:nvPr/>
        </p:nvSpPr>
        <p:spPr>
          <a:xfrm>
            <a:off x="3533892" y="364898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2. </a:t>
            </a:r>
            <a:r>
              <a:rPr lang="ko-KR" altLang="en-US" sz="1600" dirty="0"/>
              <a:t>폰트</a:t>
            </a:r>
            <a:endParaRPr lang="en-US" altLang="ko-KR" sz="1600" dirty="0"/>
          </a:p>
          <a:p>
            <a:pPr algn="ctr"/>
            <a:r>
              <a:rPr lang="ko-KR" altLang="en-US" sz="1600" dirty="0"/>
              <a:t>폴더 클릭</a:t>
            </a:r>
            <a:endParaRPr lang="en-US" altLang="ko-KR" sz="1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9D2022-751C-4780-AD03-E4FCF85F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67" y="2177581"/>
            <a:ext cx="6457503" cy="4285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DDE75A-0348-4594-93ED-54CA0D976C83}"/>
              </a:ext>
            </a:extLst>
          </p:cNvPr>
          <p:cNvSpPr txBox="1"/>
          <p:nvPr/>
        </p:nvSpPr>
        <p:spPr>
          <a:xfrm>
            <a:off x="5629124" y="3883364"/>
            <a:ext cx="1790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3. </a:t>
            </a:r>
            <a:r>
              <a:rPr lang="ko-KR" altLang="en-US" sz="1600" dirty="0"/>
              <a:t>모든 폰트 설치</a:t>
            </a:r>
            <a:endParaRPr lang="en-US" altLang="ko-KR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1BFDE9-4E8B-4AE0-889D-6C925F9B65A5}"/>
              </a:ext>
            </a:extLst>
          </p:cNvPr>
          <p:cNvSpPr/>
          <p:nvPr/>
        </p:nvSpPr>
        <p:spPr>
          <a:xfrm>
            <a:off x="7364382" y="3499914"/>
            <a:ext cx="1709219" cy="1490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4BE5A-8E6C-4EF1-B200-FC55058EA1FF}"/>
              </a:ext>
            </a:extLst>
          </p:cNvPr>
          <p:cNvSpPr txBox="1"/>
          <p:nvPr/>
        </p:nvSpPr>
        <p:spPr>
          <a:xfrm>
            <a:off x="9329009" y="3962471"/>
            <a:ext cx="1837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모든 파일 선택 후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우클릭</a:t>
            </a:r>
            <a:endParaRPr lang="en-US" altLang="ko-KR" sz="16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FCDD2A-208A-4032-9BF0-471B6F039A96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9073601" y="3574448"/>
            <a:ext cx="255408" cy="68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93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20E5BA-9EB2-49D5-A30F-C02D0DC28393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F3CC4A-9DCA-49ED-BD1F-AE7AD5EB9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9" y="1271958"/>
            <a:ext cx="6499988" cy="43140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9799D-54DC-41C2-9A1F-EE35B9D5FA6F}"/>
              </a:ext>
            </a:extLst>
          </p:cNvPr>
          <p:cNvSpPr txBox="1"/>
          <p:nvPr/>
        </p:nvSpPr>
        <p:spPr>
          <a:xfrm>
            <a:off x="1402559" y="287868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1. </a:t>
            </a:r>
            <a:r>
              <a:rPr lang="ko-KR" altLang="en-US" sz="1600" dirty="0"/>
              <a:t>프로그램 클릭</a:t>
            </a:r>
            <a:endParaRPr lang="en-US" altLang="ko-KR" sz="16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D8B4F6-8BAC-4908-9E46-27ADBE38E00C}"/>
              </a:ext>
            </a:extLst>
          </p:cNvPr>
          <p:cNvSpPr/>
          <p:nvPr/>
        </p:nvSpPr>
        <p:spPr>
          <a:xfrm>
            <a:off x="2187433" y="3217234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C70C2-8FE5-475B-8635-4E1BE77CE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603" y="1934619"/>
            <a:ext cx="6882599" cy="4042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A9885C0-9D21-4A44-BAC0-82B7ADC32297}"/>
              </a:ext>
            </a:extLst>
          </p:cNvPr>
          <p:cNvSpPr/>
          <p:nvPr/>
        </p:nvSpPr>
        <p:spPr>
          <a:xfrm>
            <a:off x="3319433" y="2816845"/>
            <a:ext cx="811294" cy="3324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FF05F-D821-4767-AB10-C76DAFC5D3AA}"/>
              </a:ext>
            </a:extLst>
          </p:cNvPr>
          <p:cNvSpPr txBox="1"/>
          <p:nvPr/>
        </p:nvSpPr>
        <p:spPr>
          <a:xfrm>
            <a:off x="4162849" y="2816845"/>
            <a:ext cx="82586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</a:rPr>
              <a:t>클릭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DA18AF-9B80-4455-8333-11894DBF3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36" y="2878680"/>
            <a:ext cx="6602900" cy="3878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E2CFCE1-2F60-48A1-BE88-86A253EDEA6D}"/>
              </a:ext>
            </a:extLst>
          </p:cNvPr>
          <p:cNvSpPr/>
          <p:nvPr/>
        </p:nvSpPr>
        <p:spPr>
          <a:xfrm>
            <a:off x="4769513" y="3153417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E3696B-FCDC-4A9A-AF29-17D3490E2D2A}"/>
              </a:ext>
            </a:extLst>
          </p:cNvPr>
          <p:cNvSpPr/>
          <p:nvPr/>
        </p:nvSpPr>
        <p:spPr>
          <a:xfrm>
            <a:off x="5810470" y="4001650"/>
            <a:ext cx="811294" cy="1639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2B7BE-83D6-4E7D-9D48-ED54B2DF87C5}"/>
              </a:ext>
            </a:extLst>
          </p:cNvPr>
          <p:cNvSpPr txBox="1"/>
          <p:nvPr/>
        </p:nvSpPr>
        <p:spPr>
          <a:xfrm>
            <a:off x="6712811" y="3914348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3. </a:t>
            </a:r>
            <a:r>
              <a:rPr lang="ko-KR" altLang="en-US" sz="1600" dirty="0">
                <a:solidFill>
                  <a:schemeClr val="bg1"/>
                </a:solidFill>
              </a:rPr>
              <a:t>클릭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0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20E5BA-9EB2-49D5-A30F-C02D0DC28393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095CB-ADC9-422A-94AD-82718E180BC8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66B0E9-C69B-46E4-B139-B908A49B8B88}"/>
              </a:ext>
            </a:extLst>
          </p:cNvPr>
          <p:cNvGrpSpPr/>
          <p:nvPr/>
        </p:nvGrpSpPr>
        <p:grpSpPr>
          <a:xfrm>
            <a:off x="109787" y="1502665"/>
            <a:ext cx="7002390" cy="4581037"/>
            <a:chOff x="366968" y="1359073"/>
            <a:chExt cx="6975634" cy="456353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BEBE38C-A9BE-43DA-8665-F23B71FEA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968" y="1359073"/>
              <a:ext cx="6975634" cy="4563533"/>
            </a:xfrm>
            <a:prstGeom prst="rect">
              <a:avLst/>
            </a:prstGeom>
            <a:ln w="9525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945DE7-200C-483A-9A1F-8031745E054E}"/>
                </a:ext>
              </a:extLst>
            </p:cNvPr>
            <p:cNvSpPr txBox="1"/>
            <p:nvPr/>
          </p:nvSpPr>
          <p:spPr>
            <a:xfrm>
              <a:off x="2051959" y="2186297"/>
              <a:ext cx="2755883" cy="33855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4. </a:t>
              </a:r>
              <a:r>
                <a:rPr lang="ko-KR" altLang="en-US" sz="1600" dirty="0">
                  <a:solidFill>
                    <a:schemeClr val="bg1"/>
                  </a:solidFill>
                </a:rPr>
                <a:t>검사자 및 장비 정보 입력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2B8249-A9A4-4780-AFB9-3589B21EEB60}"/>
                </a:ext>
              </a:extLst>
            </p:cNvPr>
            <p:cNvSpPr/>
            <p:nvPr/>
          </p:nvSpPr>
          <p:spPr>
            <a:xfrm>
              <a:off x="4402194" y="3410468"/>
              <a:ext cx="2645083" cy="33246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입력 할 필요 없음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8F600A-9413-4888-9A4D-A47352AC8D99}"/>
              </a:ext>
            </a:extLst>
          </p:cNvPr>
          <p:cNvSpPr txBox="1"/>
          <p:nvPr/>
        </p:nvSpPr>
        <p:spPr>
          <a:xfrm>
            <a:off x="8803631" y="2555975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/>
              <a:t>입력 예시</a:t>
            </a:r>
            <a:endParaRPr lang="en-US" altLang="ko-KR" sz="32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42D6975-87FC-4C59-AD85-BE5E1351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404" y="3183114"/>
            <a:ext cx="5248596" cy="30780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512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69FB6A4-D0C7-4A59-B728-A2A4F0D9F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377" y="3428715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658F9-C115-40B3-AB19-633A2AA09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74" y="3429000"/>
            <a:ext cx="4629899" cy="3091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9E0C4D-DF85-40D1-841B-0CBBEDCD8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6" t="68525"/>
          <a:stretch/>
        </p:blipFill>
        <p:spPr>
          <a:xfrm>
            <a:off x="4123375" y="961574"/>
            <a:ext cx="5876690" cy="144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9BC7-6C15-4D64-8B6D-A6B684AE825E}"/>
              </a:ext>
            </a:extLst>
          </p:cNvPr>
          <p:cNvSpPr txBox="1"/>
          <p:nvPr/>
        </p:nvSpPr>
        <p:spPr>
          <a:xfrm>
            <a:off x="4199331" y="500763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5. </a:t>
            </a:r>
            <a:r>
              <a:rPr lang="ko-KR" altLang="en-US" sz="1600" dirty="0"/>
              <a:t>양산 성적서 경로 설정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D9A3F-1650-42D8-9288-EAAE2EE518F6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3A87-70B0-4E43-B95F-66CB88744869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AD6059-09D2-4771-A705-415126B6FBD7}"/>
              </a:ext>
            </a:extLst>
          </p:cNvPr>
          <p:cNvSpPr/>
          <p:nvPr/>
        </p:nvSpPr>
        <p:spPr>
          <a:xfrm rot="8022760">
            <a:off x="4444214" y="2647846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25735-3AC2-4A83-BE37-DFC5E4305ADE}"/>
              </a:ext>
            </a:extLst>
          </p:cNvPr>
          <p:cNvSpPr/>
          <p:nvPr/>
        </p:nvSpPr>
        <p:spPr>
          <a:xfrm>
            <a:off x="8143332" y="4302461"/>
            <a:ext cx="1812435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9A9E5-83CB-438D-9F51-EE3637DECFCC}"/>
              </a:ext>
            </a:extLst>
          </p:cNvPr>
          <p:cNvSpPr/>
          <p:nvPr/>
        </p:nvSpPr>
        <p:spPr>
          <a:xfrm>
            <a:off x="2550904" y="4418462"/>
            <a:ext cx="926123" cy="2640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86F11F-5270-45AD-A06E-C0B3EC8173B4}"/>
              </a:ext>
            </a:extLst>
          </p:cNvPr>
          <p:cNvSpPr/>
          <p:nvPr/>
        </p:nvSpPr>
        <p:spPr>
          <a:xfrm>
            <a:off x="10570447" y="6273581"/>
            <a:ext cx="574040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7FE9C4-94ED-43D9-99AA-C7E900A7869F}"/>
              </a:ext>
            </a:extLst>
          </p:cNvPr>
          <p:cNvSpPr/>
          <p:nvPr/>
        </p:nvSpPr>
        <p:spPr>
          <a:xfrm>
            <a:off x="9251068" y="1084030"/>
            <a:ext cx="462280" cy="278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F6232-1991-45A6-B15E-117329E1B648}"/>
              </a:ext>
            </a:extLst>
          </p:cNvPr>
          <p:cNvSpPr txBox="1"/>
          <p:nvPr/>
        </p:nvSpPr>
        <p:spPr>
          <a:xfrm>
            <a:off x="10000065" y="1023970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5-1.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0FF43-AC0E-4CAB-B08C-62071AB037A5}"/>
              </a:ext>
            </a:extLst>
          </p:cNvPr>
          <p:cNvSpPr txBox="1"/>
          <p:nvPr/>
        </p:nvSpPr>
        <p:spPr>
          <a:xfrm>
            <a:off x="2550904" y="47519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5-2.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08370-835E-4811-939D-F0325E420787}"/>
              </a:ext>
            </a:extLst>
          </p:cNvPr>
          <p:cNvSpPr txBox="1"/>
          <p:nvPr/>
        </p:nvSpPr>
        <p:spPr>
          <a:xfrm>
            <a:off x="8293892" y="4557714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5-3.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887D6-047B-49CD-8705-235EF00E5D79}"/>
              </a:ext>
            </a:extLst>
          </p:cNvPr>
          <p:cNvSpPr txBox="1"/>
          <p:nvPr/>
        </p:nvSpPr>
        <p:spPr>
          <a:xfrm>
            <a:off x="10345147" y="6519446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5-4.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E53CA0A-68DF-46E3-8982-633A65C43A70}"/>
              </a:ext>
            </a:extLst>
          </p:cNvPr>
          <p:cNvSpPr/>
          <p:nvPr/>
        </p:nvSpPr>
        <p:spPr>
          <a:xfrm>
            <a:off x="6254680" y="4603880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86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7B8C1E-C6D1-4C76-9D84-A3D58439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20" y="3427046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658F9-C115-40B3-AB19-633A2AA09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874" y="3429000"/>
            <a:ext cx="4629899" cy="3091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9E0C4D-DF85-40D1-841B-0CBBEDCD86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6" t="68525"/>
          <a:stretch/>
        </p:blipFill>
        <p:spPr>
          <a:xfrm>
            <a:off x="4123375" y="961574"/>
            <a:ext cx="5876690" cy="144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9BC7-6C15-4D64-8B6D-A6B684AE825E}"/>
              </a:ext>
            </a:extLst>
          </p:cNvPr>
          <p:cNvSpPr txBox="1"/>
          <p:nvPr/>
        </p:nvSpPr>
        <p:spPr>
          <a:xfrm>
            <a:off x="4199331" y="500763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6. </a:t>
            </a:r>
            <a:r>
              <a:rPr lang="ko-KR" altLang="en-US" sz="1600" dirty="0"/>
              <a:t>출하 성적서 경로 설정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D9A3F-1650-42D8-9288-EAAE2EE518F6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3A87-70B0-4E43-B95F-66CB88744869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AD6059-09D2-4771-A705-415126B6FBD7}"/>
              </a:ext>
            </a:extLst>
          </p:cNvPr>
          <p:cNvSpPr/>
          <p:nvPr/>
        </p:nvSpPr>
        <p:spPr>
          <a:xfrm rot="8022760">
            <a:off x="4444214" y="2647846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25735-3AC2-4A83-BE37-DFC5E4305ADE}"/>
              </a:ext>
            </a:extLst>
          </p:cNvPr>
          <p:cNvSpPr/>
          <p:nvPr/>
        </p:nvSpPr>
        <p:spPr>
          <a:xfrm>
            <a:off x="8213136" y="4417936"/>
            <a:ext cx="1812435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9A9E5-83CB-438D-9F51-EE3637DECFCC}"/>
              </a:ext>
            </a:extLst>
          </p:cNvPr>
          <p:cNvSpPr/>
          <p:nvPr/>
        </p:nvSpPr>
        <p:spPr>
          <a:xfrm>
            <a:off x="2550904" y="4418462"/>
            <a:ext cx="926123" cy="2640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86F11F-5270-45AD-A06E-C0B3EC8173B4}"/>
              </a:ext>
            </a:extLst>
          </p:cNvPr>
          <p:cNvSpPr/>
          <p:nvPr/>
        </p:nvSpPr>
        <p:spPr>
          <a:xfrm>
            <a:off x="10631314" y="6274095"/>
            <a:ext cx="574040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7FE9C4-94ED-43D9-99AA-C7E900A7869F}"/>
              </a:ext>
            </a:extLst>
          </p:cNvPr>
          <p:cNvSpPr/>
          <p:nvPr/>
        </p:nvSpPr>
        <p:spPr>
          <a:xfrm>
            <a:off x="9264612" y="1462504"/>
            <a:ext cx="462280" cy="278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F6232-1991-45A6-B15E-117329E1B648}"/>
              </a:ext>
            </a:extLst>
          </p:cNvPr>
          <p:cNvSpPr txBox="1"/>
          <p:nvPr/>
        </p:nvSpPr>
        <p:spPr>
          <a:xfrm>
            <a:off x="10000065" y="1486313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6-1.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0FF43-AC0E-4CAB-B08C-62071AB037A5}"/>
              </a:ext>
            </a:extLst>
          </p:cNvPr>
          <p:cNvSpPr txBox="1"/>
          <p:nvPr/>
        </p:nvSpPr>
        <p:spPr>
          <a:xfrm>
            <a:off x="2550904" y="47519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6-2.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08370-835E-4811-939D-F0325E420787}"/>
              </a:ext>
            </a:extLst>
          </p:cNvPr>
          <p:cNvSpPr txBox="1"/>
          <p:nvPr/>
        </p:nvSpPr>
        <p:spPr>
          <a:xfrm>
            <a:off x="8531220" y="4662414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6-3.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887D6-047B-49CD-8705-235EF00E5D79}"/>
              </a:ext>
            </a:extLst>
          </p:cNvPr>
          <p:cNvSpPr txBox="1"/>
          <p:nvPr/>
        </p:nvSpPr>
        <p:spPr>
          <a:xfrm>
            <a:off x="10582475" y="6519446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6-4.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20C5F17-1934-42D0-A0F0-3DAE0AAFF183}"/>
              </a:ext>
            </a:extLst>
          </p:cNvPr>
          <p:cNvSpPr/>
          <p:nvPr/>
        </p:nvSpPr>
        <p:spPr>
          <a:xfrm>
            <a:off x="6254680" y="4603880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763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BB373-68C1-408A-8875-904F760D7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454" y="193515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18E230F-334E-4521-97FC-8B99164C7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55" y="3615507"/>
            <a:ext cx="4630751" cy="3092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5658F9-C115-40B3-AB19-633A2AA0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66" y="3429000"/>
            <a:ext cx="4629899" cy="30918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9E0C4D-DF85-40D1-841B-0CBBEDCD86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6" t="68525"/>
          <a:stretch/>
        </p:blipFill>
        <p:spPr>
          <a:xfrm>
            <a:off x="173125" y="1613080"/>
            <a:ext cx="5876690" cy="1441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9BC7-6C15-4D64-8B6D-A6B684AE825E}"/>
              </a:ext>
            </a:extLst>
          </p:cNvPr>
          <p:cNvSpPr txBox="1"/>
          <p:nvPr/>
        </p:nvSpPr>
        <p:spPr>
          <a:xfrm>
            <a:off x="249083" y="1152269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7. </a:t>
            </a:r>
            <a:r>
              <a:rPr lang="ko-KR" altLang="en-US" sz="1600" dirty="0"/>
              <a:t>보고서 저장 경로 설정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2D9A3F-1650-42D8-9288-EAAE2EE518F6}"/>
              </a:ext>
            </a:extLst>
          </p:cNvPr>
          <p:cNvSpPr txBox="1"/>
          <p:nvPr/>
        </p:nvSpPr>
        <p:spPr>
          <a:xfrm>
            <a:off x="173125" y="774298"/>
            <a:ext cx="1813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/>
              <a:t>기본정보 입력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3A87-70B0-4E43-B95F-66CB88744869}"/>
              </a:ext>
            </a:extLst>
          </p:cNvPr>
          <p:cNvSpPr txBox="1"/>
          <p:nvPr/>
        </p:nvSpPr>
        <p:spPr>
          <a:xfrm>
            <a:off x="109787" y="18952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/>
              <a:t>테스트 준비</a:t>
            </a:r>
            <a:endParaRPr lang="en-US" altLang="ko-KR" sz="32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1AD6059-09D2-4771-A705-415126B6FBD7}"/>
              </a:ext>
            </a:extLst>
          </p:cNvPr>
          <p:cNvSpPr/>
          <p:nvPr/>
        </p:nvSpPr>
        <p:spPr>
          <a:xfrm rot="5400000">
            <a:off x="2398841" y="3225654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525735-3AC2-4A83-BE37-DFC5E4305ADE}"/>
              </a:ext>
            </a:extLst>
          </p:cNvPr>
          <p:cNvSpPr/>
          <p:nvPr/>
        </p:nvSpPr>
        <p:spPr>
          <a:xfrm>
            <a:off x="8104413" y="4389518"/>
            <a:ext cx="1812435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9A9E5-83CB-438D-9F51-EE3637DECFCC}"/>
              </a:ext>
            </a:extLst>
          </p:cNvPr>
          <p:cNvSpPr/>
          <p:nvPr/>
        </p:nvSpPr>
        <p:spPr>
          <a:xfrm>
            <a:off x="1252596" y="4418462"/>
            <a:ext cx="926123" cy="2640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86F11F-5270-45AD-A06E-C0B3EC8173B4}"/>
              </a:ext>
            </a:extLst>
          </p:cNvPr>
          <p:cNvSpPr/>
          <p:nvPr/>
        </p:nvSpPr>
        <p:spPr>
          <a:xfrm>
            <a:off x="10445461" y="3028112"/>
            <a:ext cx="574040" cy="210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7FE9C4-94ED-43D9-99AA-C7E900A7869F}"/>
              </a:ext>
            </a:extLst>
          </p:cNvPr>
          <p:cNvSpPr/>
          <p:nvPr/>
        </p:nvSpPr>
        <p:spPr>
          <a:xfrm>
            <a:off x="5314362" y="2504892"/>
            <a:ext cx="462280" cy="278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3F6232-1991-45A6-B15E-117329E1B648}"/>
              </a:ext>
            </a:extLst>
          </p:cNvPr>
          <p:cNvSpPr txBox="1"/>
          <p:nvPr/>
        </p:nvSpPr>
        <p:spPr>
          <a:xfrm>
            <a:off x="6049815" y="2528701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7-1.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C0FF43-AC0E-4CAB-B08C-62071AB037A5}"/>
              </a:ext>
            </a:extLst>
          </p:cNvPr>
          <p:cNvSpPr txBox="1"/>
          <p:nvPr/>
        </p:nvSpPr>
        <p:spPr>
          <a:xfrm>
            <a:off x="1252596" y="475197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7-2.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E08370-835E-4811-939D-F0325E420787}"/>
              </a:ext>
            </a:extLst>
          </p:cNvPr>
          <p:cNvSpPr txBox="1"/>
          <p:nvPr/>
        </p:nvSpPr>
        <p:spPr>
          <a:xfrm>
            <a:off x="8051058" y="4606924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7-3. </a:t>
            </a:r>
            <a:r>
              <a:rPr lang="ko-KR" altLang="en-US" sz="1600" dirty="0"/>
              <a:t>더블 클릭</a:t>
            </a:r>
            <a:endParaRPr lang="en-US" altLang="ko-KR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887D6-047B-49CD-8705-235EF00E5D79}"/>
              </a:ext>
            </a:extLst>
          </p:cNvPr>
          <p:cNvSpPr txBox="1"/>
          <p:nvPr/>
        </p:nvSpPr>
        <p:spPr>
          <a:xfrm>
            <a:off x="10396622" y="3273463"/>
            <a:ext cx="1024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7-4. </a:t>
            </a:r>
            <a:r>
              <a:rPr lang="ko-KR" altLang="en-US" sz="1600" dirty="0"/>
              <a:t>클릭</a:t>
            </a:r>
            <a:endParaRPr lang="en-US" altLang="ko-KR" sz="16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420C5F17-1934-42D0-A0F0-3DAE0AAFF183}"/>
              </a:ext>
            </a:extLst>
          </p:cNvPr>
          <p:cNvSpPr/>
          <p:nvPr/>
        </p:nvSpPr>
        <p:spPr>
          <a:xfrm>
            <a:off x="5545502" y="4628859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A83383E-DBC7-492B-A1D2-2D5B20AF8D71}"/>
              </a:ext>
            </a:extLst>
          </p:cNvPr>
          <p:cNvSpPr/>
          <p:nvPr/>
        </p:nvSpPr>
        <p:spPr>
          <a:xfrm rot="16200000">
            <a:off x="9005290" y="3057114"/>
            <a:ext cx="926123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08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545</Words>
  <Application>Microsoft Office PowerPoint</Application>
  <PresentationFormat>와이드스크린</PresentationFormat>
  <Paragraphs>146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한영산</dc:creator>
  <cp:lastModifiedBy>한영산</cp:lastModifiedBy>
  <cp:revision>101</cp:revision>
  <dcterms:created xsi:type="dcterms:W3CDTF">2020-06-01T06:19:08Z</dcterms:created>
  <dcterms:modified xsi:type="dcterms:W3CDTF">2020-06-03T07:05:27Z</dcterms:modified>
</cp:coreProperties>
</file>